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5009" r:id="rId1"/>
    <p:sldMasterId id="2147485030" r:id="rId2"/>
    <p:sldMasterId id="2147485034" r:id="rId3"/>
  </p:sldMasterIdLst>
  <p:notesMasterIdLst>
    <p:notesMasterId r:id="rId27"/>
  </p:notesMasterIdLst>
  <p:handoutMasterIdLst>
    <p:handoutMasterId r:id="rId28"/>
  </p:handoutMasterIdLst>
  <p:sldIdLst>
    <p:sldId id="262" r:id="rId4"/>
    <p:sldId id="275" r:id="rId5"/>
    <p:sldId id="453" r:id="rId6"/>
    <p:sldId id="454" r:id="rId7"/>
    <p:sldId id="452" r:id="rId8"/>
    <p:sldId id="473" r:id="rId9"/>
    <p:sldId id="455" r:id="rId10"/>
    <p:sldId id="457" r:id="rId11"/>
    <p:sldId id="458" r:id="rId12"/>
    <p:sldId id="459" r:id="rId13"/>
    <p:sldId id="460" r:id="rId14"/>
    <p:sldId id="462" r:id="rId15"/>
    <p:sldId id="474" r:id="rId16"/>
    <p:sldId id="463" r:id="rId17"/>
    <p:sldId id="475" r:id="rId18"/>
    <p:sldId id="464" r:id="rId19"/>
    <p:sldId id="465" r:id="rId20"/>
    <p:sldId id="469" r:id="rId21"/>
    <p:sldId id="476" r:id="rId22"/>
    <p:sldId id="477" r:id="rId23"/>
    <p:sldId id="470" r:id="rId24"/>
    <p:sldId id="471" r:id="rId25"/>
    <p:sldId id="472" r:id="rId26"/>
  </p:sldIdLst>
  <p:sldSz cx="12192000" cy="6858000"/>
  <p:notesSz cx="6807200" cy="9939338"/>
  <p:embeddedFontLst>
    <p:embeddedFont>
      <p:font typeface="Segoe UI" panose="020B0502040204020203" pitchFamily="34" charset="0"/>
      <p:regular r:id="rId29"/>
      <p:bold r:id="rId30"/>
      <p:italic r:id="rId31"/>
      <p:boldItalic r:id="rId32"/>
    </p:embeddedFont>
    <p:embeddedFont>
      <p:font typeface="Tw Cen MT" panose="020B0602020104020603" pitchFamily="34" charset="0"/>
      <p:regular r:id="rId33"/>
      <p:bold r:id="rId34"/>
      <p:italic r:id="rId35"/>
      <p:boldItalic r:id="rId36"/>
    </p:embeddedFont>
    <p:embeddedFont>
      <p:font typeface="맑은 고딕" panose="020B0503020000020004" pitchFamily="50" charset="-127"/>
      <p:regular r:id="rId37"/>
      <p:bold r:id="rId38"/>
    </p:embeddedFont>
    <p:embeddedFont>
      <p:font typeface="HY견고딕" panose="02030600000101010101" pitchFamily="18" charset="-127"/>
      <p:regular r:id="rId39"/>
    </p:embeddedFont>
    <p:embeddedFont>
      <p:font typeface="나눔바른고딕" panose="020B0603020101020101" pitchFamily="50" charset="-127"/>
      <p:regular r:id="rId40"/>
      <p:bold r:id="rId41"/>
    </p:embeddedFont>
    <p:embeddedFont>
      <p:font typeface="Verdana" panose="020B0604030504040204" pitchFamily="34" charset="0"/>
      <p:regular r:id="rId42"/>
      <p:bold r:id="rId43"/>
      <p:italic r:id="rId44"/>
      <p:boldItalic r:id="rId45"/>
    </p:embeddedFont>
    <p:embeddedFont>
      <p:font typeface="Trebuchet MS" panose="020B0603020202020204" pitchFamily="34" charset="0"/>
      <p:regular r:id="rId46"/>
      <p:bold r:id="rId47"/>
      <p:italic r:id="rId48"/>
      <p:boldItalic r:id="rId49"/>
    </p:embeddedFont>
    <p:embeddedFont>
      <p:font typeface="나눔고딕코딩" panose="020D0009000000000000" pitchFamily="49" charset="-127"/>
      <p:regular r:id="rId50"/>
      <p:bold r:id="rId51"/>
    </p:embeddedFont>
    <p:embeddedFont>
      <p:font typeface="나눔고딕" panose="020D0604000000000000" pitchFamily="50" charset="-127"/>
      <p:regular r:id="rId52"/>
      <p:bold r:id="rId53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27B2F5CB-46CC-41F4-B2C2-A62C1864818A}">
          <p14:sldIdLst>
            <p14:sldId id="262"/>
            <p14:sldId id="275"/>
          </p14:sldIdLst>
        </p14:section>
        <p14:section name="권한 설정" id="{AB8114CF-9853-4978-B067-F49FD95BEDA6}">
          <p14:sldIdLst>
            <p14:sldId id="453"/>
            <p14:sldId id="454"/>
            <p14:sldId id="452"/>
            <p14:sldId id="473"/>
            <p14:sldId id="455"/>
          </p14:sldIdLst>
        </p14:section>
        <p14:section name="환경 변수" id="{B937ACEA-BBAA-4AA8-BE55-7C55FDAFDE58}">
          <p14:sldIdLst>
            <p14:sldId id="457"/>
            <p14:sldId id="458"/>
            <p14:sldId id="459"/>
            <p14:sldId id="460"/>
            <p14:sldId id="462"/>
            <p14:sldId id="474"/>
            <p14:sldId id="463"/>
            <p14:sldId id="475"/>
            <p14:sldId id="464"/>
            <p14:sldId id="465"/>
            <p14:sldId id="469"/>
            <p14:sldId id="476"/>
            <p14:sldId id="477"/>
          </p14:sldIdLst>
        </p14:section>
        <p14:section name="긴급 공지" id="{FC38B9BC-FA33-4CAE-83A4-6A115F765001}">
          <p14:sldIdLst>
            <p14:sldId id="470"/>
            <p14:sldId id="471"/>
            <p14:sldId id="472"/>
          </p14:sldIdLst>
        </p14:section>
      </p14:sectionLst>
    </p:ext>
    <p:ext uri="{EFAFB233-063F-42B5-8137-9DF3F51BA10A}">
      <p15:sldGuideLst xmlns:p15="http://schemas.microsoft.com/office/powerpoint/2012/main">
        <p15:guide id="7" pos="1644" userDrawn="1">
          <p15:clr>
            <a:srgbClr val="A4A3A4"/>
          </p15:clr>
        </p15:guide>
        <p15:guide id="8" pos="7470" userDrawn="1">
          <p15:clr>
            <a:srgbClr val="A4A3A4"/>
          </p15:clr>
        </p15:guide>
        <p15:guide id="9" orient="horz" pos="133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FF"/>
    <a:srgbClr val="FF0066"/>
    <a:srgbClr val="FFFFFF"/>
    <a:srgbClr val="4F81BD"/>
    <a:srgbClr val="66FF33"/>
    <a:srgbClr val="292929"/>
    <a:srgbClr val="FF6600"/>
    <a:srgbClr val="FF0000"/>
    <a:srgbClr val="BF9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122" autoAdjust="0"/>
  </p:normalViewPr>
  <p:slideViewPr>
    <p:cSldViewPr>
      <p:cViewPr varScale="1">
        <p:scale>
          <a:sx n="80" d="100"/>
          <a:sy n="80" d="100"/>
        </p:scale>
        <p:origin x="710" y="53"/>
      </p:cViewPr>
      <p:guideLst>
        <p:guide pos="1644"/>
        <p:guide pos="7470"/>
        <p:guide orient="horz" pos="1338"/>
      </p:guideLst>
    </p:cSldViewPr>
  </p:slideViewPr>
  <p:outlineViewPr>
    <p:cViewPr>
      <p:scale>
        <a:sx n="33" d="100"/>
        <a:sy n="33" d="100"/>
      </p:scale>
      <p:origin x="0" y="89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-3954" y="-96"/>
      </p:cViewPr>
      <p:guideLst>
        <p:guide orient="horz" pos="3130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1.fntdata"/><Relationship Id="rId21" Type="http://schemas.openxmlformats.org/officeDocument/2006/relationships/slide" Target="slides/slide18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1.fntdata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font" Target="fonts/font25.fntdata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font" Target="fonts/font23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7.xml"/><Relationship Id="rId41" Type="http://schemas.openxmlformats.org/officeDocument/2006/relationships/font" Target="fonts/font13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57" Type="http://schemas.openxmlformats.org/officeDocument/2006/relationships/tableStyles" Target="tableStyles.xml"/><Relationship Id="rId10" Type="http://schemas.openxmlformats.org/officeDocument/2006/relationships/slide" Target="slides/slide7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font" Target="fonts/font2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51B664AD-C4EC-484B-B50A-8C6F83EF08F0}" type="datetimeFigureOut">
              <a:rPr lang="ko-KR" altLang="en-US"/>
              <a:pPr>
                <a:defRPr/>
              </a:pPr>
              <a:t>2017-09-06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FAF0397-1E63-4BEE-AE82-6522F530A70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26569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671ED8-3809-4B06-9EAD-C3D980C23EBE}" type="datetimeFigureOut">
              <a:rPr lang="ko-KR" altLang="en-US" smtClean="0"/>
              <a:pPr/>
              <a:t>2017-09-06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305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7C340E-E18C-4A02-9B44-DBDB315C4D6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652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23778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6793" y="352425"/>
            <a:ext cx="548346" cy="6316933"/>
          </a:xfrm>
          <a:prstGeom prst="rect">
            <a:avLst/>
          </a:prstGeom>
          <a:noFill/>
          <a:ln w="6350" cap="flat" cmpd="sng" algn="ctr">
            <a:solidFill>
              <a:schemeClr val="bg1">
                <a:lumMod val="8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900" smtClean="0">
                <a:solidFill>
                  <a:srgbClr val="5F5F5F"/>
                </a:solidFill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LNB</a:t>
            </a:r>
            <a:endParaRPr lang="ko-KR" altLang="en-US" sz="900" dirty="0">
              <a:solidFill>
                <a:srgbClr val="5F5F5F"/>
              </a:solidFill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3" name="직사각형 2"/>
          <p:cNvSpPr/>
          <p:nvPr userDrawn="1"/>
        </p:nvSpPr>
        <p:spPr>
          <a:xfrm>
            <a:off x="52602" y="352426"/>
            <a:ext cx="9173460" cy="337434"/>
          </a:xfrm>
          <a:prstGeom prst="rect">
            <a:avLst/>
          </a:prstGeom>
          <a:solidFill>
            <a:schemeClr val="bg1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900" smtClean="0">
                <a:solidFill>
                  <a:srgbClr val="5F5F5F"/>
                </a:solidFill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GNB</a:t>
            </a:r>
            <a:endParaRPr lang="ko-KR" altLang="en-US" sz="900" dirty="0">
              <a:solidFill>
                <a:srgbClr val="5F5F5F"/>
              </a:solidFill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4" name="Window Body" descr="&lt;SmartSettings&gt;&lt;SmartResize anchorLeft=&quot;Absolute&quot; anchorTop=&quot;Absolute&quot; anchorRight=&quot;Absolute&quot; anchorBottom=&quot;Absolute&quot; /&gt;&lt;/SmartSettings&gt;"/>
          <p:cNvSpPr/>
          <p:nvPr userDrawn="1">
            <p:custDataLst>
              <p:tags r:id="rId1"/>
            </p:custDataLst>
          </p:nvPr>
        </p:nvSpPr>
        <p:spPr>
          <a:xfrm>
            <a:off x="52602" y="347472"/>
            <a:ext cx="9173460" cy="6321886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584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88736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748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3917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0447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oup 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919961058"/>
              </p:ext>
            </p:extLst>
          </p:nvPr>
        </p:nvGraphicFramePr>
        <p:xfrm>
          <a:off x="66251" y="83132"/>
          <a:ext cx="9173409" cy="213360"/>
        </p:xfrm>
        <a:graphic>
          <a:graphicData uri="http://schemas.openxmlformats.org/drawingml/2006/table">
            <a:tbl>
              <a:tblPr/>
              <a:tblGrid>
                <a:gridCol w="11709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79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42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002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534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화면명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화면경로</a:t>
                      </a: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Group 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879071592"/>
              </p:ext>
            </p:extLst>
          </p:nvPr>
        </p:nvGraphicFramePr>
        <p:xfrm>
          <a:off x="9290533" y="83132"/>
          <a:ext cx="2835141" cy="648072"/>
        </p:xfrm>
        <a:graphic>
          <a:graphicData uri="http://schemas.openxmlformats.org/drawingml/2006/table">
            <a:tbl>
              <a:tblPr/>
              <a:tblGrid>
                <a:gridCol w="8245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0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PROJECT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EGW UI/UX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개선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화면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ID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작성자</a:t>
                      </a: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 userDrawn="1"/>
        </p:nvSpPr>
        <p:spPr>
          <a:xfrm>
            <a:off x="55277" y="6658139"/>
            <a:ext cx="3287207" cy="190904"/>
          </a:xfrm>
          <a:prstGeom prst="rect">
            <a:avLst/>
          </a:prstGeom>
          <a:noFill/>
        </p:spPr>
        <p:txBody>
          <a:bodyPr wrap="none" lIns="36000" rIns="36000" rtlCol="0">
            <a:noAutofit/>
          </a:bodyPr>
          <a:lstStyle/>
          <a:p>
            <a:pPr marL="0" marR="0" lvl="0" indent="0" algn="l" defTabSz="107240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Verdana" panose="020B0604030504040204" pitchFamily="34" charset="0"/>
              </a:rPr>
              <a:t>HANDYSOFT, INC. –  A DASAN Group Company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Verdana" panose="020B0604030504040204" pitchFamily="34" charset="0"/>
            </a:endParaRPr>
          </a:p>
        </p:txBody>
      </p:sp>
      <p:sp>
        <p:nvSpPr>
          <p:cNvPr id="12" name="Window Body" descr="&lt;SmartSettings&gt;&lt;SmartResize anchorLeft=&quot;Absolute&quot; anchorTop=&quot;Absolute&quot; anchorRight=&quot;Absolute&quot; anchorBottom=&quot;Absolute&quot; /&gt;&lt;/SmartSettings&gt;"/>
          <p:cNvSpPr/>
          <p:nvPr userDrawn="1">
            <p:custDataLst>
              <p:tags r:id="rId4"/>
            </p:custDataLst>
          </p:nvPr>
        </p:nvSpPr>
        <p:spPr>
          <a:xfrm>
            <a:off x="52602" y="347472"/>
            <a:ext cx="9173460" cy="6321886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13" name="Window Body" descr="&lt;SmartSettings&gt;&lt;SmartResize anchorLeft=&quot;Absolute&quot; anchorTop=&quot;Absolute&quot; anchorRight=&quot;Absolute&quot; anchorBottom=&quot;Absolute&quot; /&gt;&lt;/SmartSettings&gt;"/>
          <p:cNvSpPr/>
          <p:nvPr userDrawn="1">
            <p:custDataLst>
              <p:tags r:id="rId5"/>
            </p:custDataLst>
          </p:nvPr>
        </p:nvSpPr>
        <p:spPr>
          <a:xfrm>
            <a:off x="52602" y="74712"/>
            <a:ext cx="9173460" cy="211038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14" name="Window Body" descr="&lt;SmartSettings&gt;&lt;SmartResize anchorLeft=&quot;Absolute&quot; anchorTop=&quot;Absolute&quot; anchorRight=&quot;Absolute&quot; anchorBottom=&quot;Absolute&quot; /&gt;&lt;/SmartSettings&gt;"/>
          <p:cNvSpPr/>
          <p:nvPr userDrawn="1">
            <p:custDataLst>
              <p:tags r:id="rId6"/>
            </p:custDataLst>
          </p:nvPr>
        </p:nvSpPr>
        <p:spPr>
          <a:xfrm>
            <a:off x="9273877" y="74712"/>
            <a:ext cx="2851448" cy="658713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16" name="Window Body" descr="&lt;SmartSettings&gt;&lt;SmartResize anchorLeft=&quot;Absolute&quot; anchorTop=&quot;Absolute&quot; anchorRight=&quot;Absolute&quot; anchorBottom=&quot;Absolute&quot; /&gt;&lt;/SmartSettings&gt;"/>
          <p:cNvSpPr/>
          <p:nvPr userDrawn="1">
            <p:custDataLst>
              <p:tags r:id="rId7"/>
            </p:custDataLst>
          </p:nvPr>
        </p:nvSpPr>
        <p:spPr>
          <a:xfrm>
            <a:off x="9273877" y="790574"/>
            <a:ext cx="2851448" cy="5878783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1352584" y="6669360"/>
            <a:ext cx="648072" cy="188640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algn="r"/>
            <a:fld id="{209D9B70-5658-42EA-A7C8-1D839C7DC5C0}" type="slidenum">
              <a:rPr lang="ko-KR" altLang="en-US" sz="10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‹#›</a:t>
            </a:fld>
            <a:endParaRPr lang="ko-KR" altLang="en-US" sz="1000" b="0" smtClean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1534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27" r:id="rId1"/>
    <p:sldLayoutId id="2147485032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867" kern="1200">
          <a:solidFill>
            <a:srgbClr val="595959"/>
          </a:solidFill>
          <a:latin typeface="나눔고딕" pitchFamily="50" charset="-127"/>
          <a:ea typeface="나눔고딕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867">
          <a:solidFill>
            <a:srgbClr val="595959"/>
          </a:solidFill>
          <a:latin typeface="나눔고딕" pitchFamily="50" charset="-127"/>
          <a:ea typeface="나눔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867">
          <a:solidFill>
            <a:srgbClr val="595959"/>
          </a:solidFill>
          <a:latin typeface="나눔고딕" pitchFamily="50" charset="-127"/>
          <a:ea typeface="나눔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867">
          <a:solidFill>
            <a:srgbClr val="595959"/>
          </a:solidFill>
          <a:latin typeface="나눔고딕" pitchFamily="50" charset="-127"/>
          <a:ea typeface="나눔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867">
          <a:solidFill>
            <a:srgbClr val="595959"/>
          </a:solidFill>
          <a:latin typeface="나눔고딕" pitchFamily="50" charset="-127"/>
          <a:ea typeface="나눔고딕" pitchFamily="50" charset="-127"/>
        </a:defRPr>
      </a:lvl5pPr>
      <a:lvl6pPr marL="495285" algn="l" rtl="0" fontAlgn="base" latinLnBrk="1">
        <a:spcBef>
          <a:spcPct val="0"/>
        </a:spcBef>
        <a:spcAft>
          <a:spcPct val="0"/>
        </a:spcAft>
        <a:defRPr sz="867">
          <a:solidFill>
            <a:srgbClr val="595959"/>
          </a:solidFill>
          <a:latin typeface="나눔고딕" pitchFamily="50" charset="-127"/>
          <a:ea typeface="나눔고딕" pitchFamily="50" charset="-127"/>
        </a:defRPr>
      </a:lvl6pPr>
      <a:lvl7pPr marL="990570" algn="l" rtl="0" fontAlgn="base" latinLnBrk="1">
        <a:spcBef>
          <a:spcPct val="0"/>
        </a:spcBef>
        <a:spcAft>
          <a:spcPct val="0"/>
        </a:spcAft>
        <a:defRPr sz="867">
          <a:solidFill>
            <a:srgbClr val="595959"/>
          </a:solidFill>
          <a:latin typeface="나눔고딕" pitchFamily="50" charset="-127"/>
          <a:ea typeface="나눔고딕" pitchFamily="50" charset="-127"/>
        </a:defRPr>
      </a:lvl7pPr>
      <a:lvl8pPr marL="1485854" algn="l" rtl="0" fontAlgn="base" latinLnBrk="1">
        <a:spcBef>
          <a:spcPct val="0"/>
        </a:spcBef>
        <a:spcAft>
          <a:spcPct val="0"/>
        </a:spcAft>
        <a:defRPr sz="867">
          <a:solidFill>
            <a:srgbClr val="595959"/>
          </a:solidFill>
          <a:latin typeface="나눔고딕" pitchFamily="50" charset="-127"/>
          <a:ea typeface="나눔고딕" pitchFamily="50" charset="-127"/>
        </a:defRPr>
      </a:lvl8pPr>
      <a:lvl9pPr marL="1981139" algn="l" rtl="0" fontAlgn="base" latinLnBrk="1">
        <a:spcBef>
          <a:spcPct val="0"/>
        </a:spcBef>
        <a:spcAft>
          <a:spcPct val="0"/>
        </a:spcAft>
        <a:defRPr sz="867">
          <a:solidFill>
            <a:srgbClr val="595959"/>
          </a:solidFill>
          <a:latin typeface="나눔고딕" pitchFamily="50" charset="-127"/>
          <a:ea typeface="나눔고딕" pitchFamily="50" charset="-127"/>
        </a:defRPr>
      </a:lvl9pPr>
    </p:titleStyle>
    <p:bodyStyle>
      <a:lvl1pPr marL="371464" indent="-371464" algn="l" rtl="0" eaLnBrk="0" fontAlgn="base" latinLnBrk="1" hangingPunct="0">
        <a:spcBef>
          <a:spcPct val="20000"/>
        </a:spcBef>
        <a:spcAft>
          <a:spcPct val="0"/>
        </a:spcAft>
        <a:defRPr sz="867" kern="1200">
          <a:solidFill>
            <a:srgbClr val="595959"/>
          </a:solidFill>
          <a:latin typeface="나눔고딕" pitchFamily="50" charset="-127"/>
          <a:ea typeface="나눔고딕" pitchFamily="50" charset="-127"/>
          <a:cs typeface="+mn-cs"/>
        </a:defRPr>
      </a:lvl1pPr>
      <a:lvl2pPr marL="804838" indent="-309553" algn="l" rtl="0" eaLnBrk="0" fontAlgn="base" latinLnBrk="1" hangingPunct="0">
        <a:spcBef>
          <a:spcPct val="20000"/>
        </a:spcBef>
        <a:spcAft>
          <a:spcPct val="0"/>
        </a:spcAft>
        <a:defRPr sz="975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238212" indent="-247642" algn="l" rtl="0" eaLnBrk="0" fontAlgn="base" latinLnBrk="1" hangingPunct="0">
        <a:spcBef>
          <a:spcPct val="20000"/>
        </a:spcBef>
        <a:spcAft>
          <a:spcPct val="0"/>
        </a:spcAft>
        <a:defRPr sz="975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733497" indent="-247642" algn="l" rtl="0" eaLnBrk="0" fontAlgn="base" latinLnBrk="1" hangingPunct="0">
        <a:spcBef>
          <a:spcPct val="20000"/>
        </a:spcBef>
        <a:spcAft>
          <a:spcPct val="0"/>
        </a:spcAft>
        <a:defRPr sz="975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228781" indent="-247642" algn="l" rtl="0" eaLnBrk="0" fontAlgn="base" latinLnBrk="1" hangingPunct="0">
        <a:spcBef>
          <a:spcPct val="20000"/>
        </a:spcBef>
        <a:spcAft>
          <a:spcPct val="0"/>
        </a:spcAft>
        <a:defRPr sz="975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724066" indent="-247642" algn="l" defTabSz="990570" rtl="0" eaLnBrk="1" latinLnBrk="1" hangingPunct="1">
        <a:spcBef>
          <a:spcPct val="20000"/>
        </a:spcBef>
        <a:buFont typeface="Arial" pitchFamily="34" charset="0"/>
        <a:buChar char="•"/>
        <a:defRPr sz="2167" kern="1200">
          <a:solidFill>
            <a:schemeClr val="tx1"/>
          </a:solidFill>
          <a:latin typeface="+mn-lt"/>
          <a:ea typeface="+mn-ea"/>
          <a:cs typeface="+mn-cs"/>
        </a:defRPr>
      </a:lvl6pPr>
      <a:lvl7pPr marL="3219351" indent="-247642" algn="l" defTabSz="990570" rtl="0" eaLnBrk="1" latinLnBrk="1" hangingPunct="1">
        <a:spcBef>
          <a:spcPct val="20000"/>
        </a:spcBef>
        <a:buFont typeface="Arial" pitchFamily="34" charset="0"/>
        <a:buChar char="•"/>
        <a:defRPr sz="2167" kern="1200">
          <a:solidFill>
            <a:schemeClr val="tx1"/>
          </a:solidFill>
          <a:latin typeface="+mn-lt"/>
          <a:ea typeface="+mn-ea"/>
          <a:cs typeface="+mn-cs"/>
        </a:defRPr>
      </a:lvl7pPr>
      <a:lvl8pPr marL="3714636" indent="-247642" algn="l" defTabSz="990570" rtl="0" eaLnBrk="1" latinLnBrk="1" hangingPunct="1">
        <a:spcBef>
          <a:spcPct val="20000"/>
        </a:spcBef>
        <a:buFont typeface="Arial" pitchFamily="34" charset="0"/>
        <a:buChar char="•"/>
        <a:defRPr sz="2167" kern="1200">
          <a:solidFill>
            <a:schemeClr val="tx1"/>
          </a:solidFill>
          <a:latin typeface="+mn-lt"/>
          <a:ea typeface="+mn-ea"/>
          <a:cs typeface="+mn-cs"/>
        </a:defRPr>
      </a:lvl8pPr>
      <a:lvl9pPr marL="4209920" indent="-247642" algn="l" defTabSz="990570" rtl="0" eaLnBrk="1" latinLnBrk="1" hangingPunct="1">
        <a:spcBef>
          <a:spcPct val="20000"/>
        </a:spcBef>
        <a:buFont typeface="Arial" pitchFamily="34" charset="0"/>
        <a:buChar char="•"/>
        <a:defRPr sz="21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0570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1pPr>
      <a:lvl2pPr marL="495285" algn="l" defTabSz="990570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90570" algn="l" defTabSz="990570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3pPr>
      <a:lvl4pPr marL="1485854" algn="l" defTabSz="990570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4pPr>
      <a:lvl5pPr marL="1981139" algn="l" defTabSz="990570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5pPr>
      <a:lvl6pPr marL="2476424" algn="l" defTabSz="990570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09" algn="l" defTabSz="990570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7pPr>
      <a:lvl8pPr marL="3466993" algn="l" defTabSz="990570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8pPr>
      <a:lvl9pPr marL="3962278" algn="l" defTabSz="990570" rtl="0" eaLnBrk="1" latinLnBrk="1" hangingPunct="1">
        <a:defRPr sz="19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11352584" y="6669360"/>
            <a:ext cx="648072" cy="188640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algn="r"/>
            <a:fld id="{209D9B70-5658-42EA-A7C8-1D839C7DC5C0}" type="slidenum">
              <a:rPr lang="ko-KR" altLang="en-US" sz="10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+mn-ea"/>
              </a:rPr>
              <a:t>‹#›</a:t>
            </a:fld>
            <a:endParaRPr lang="ko-KR" altLang="en-US" sz="1000" b="0" smtClean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+mn-ea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55277" y="6658139"/>
            <a:ext cx="3287207" cy="190904"/>
          </a:xfrm>
          <a:prstGeom prst="rect">
            <a:avLst/>
          </a:prstGeom>
          <a:noFill/>
        </p:spPr>
        <p:txBody>
          <a:bodyPr wrap="none" lIns="36000" rIns="36000" rtlCol="0">
            <a:noAutofit/>
          </a:bodyPr>
          <a:lstStyle/>
          <a:p>
            <a:pPr marL="0" marR="0" lvl="0" indent="0" algn="l" defTabSz="107240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HANDYSOFT, INC. –  A DASAN Group Company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굴림" pitchFamily="50" charset="-127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398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31" r:id="rId1"/>
    <p:sldLayoutId id="2147485033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순서도: 처리 6"/>
          <p:cNvSpPr/>
          <p:nvPr userDrawn="1"/>
        </p:nvSpPr>
        <p:spPr>
          <a:xfrm>
            <a:off x="0" y="4394"/>
            <a:ext cx="12192000" cy="6853606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352584" y="6669360"/>
            <a:ext cx="648072" cy="188640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algn="r"/>
            <a:fld id="{209D9B70-5658-42EA-A7C8-1D839C7DC5C0}" type="slidenum">
              <a:rPr lang="ko-KR" altLang="en-US" sz="10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+mn-ea"/>
              </a:rPr>
              <a:t>‹#›</a:t>
            </a:fld>
            <a:endParaRPr lang="ko-KR" altLang="en-US" sz="1000" b="0" smtClean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+mn-ea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55277" y="6658139"/>
            <a:ext cx="3287207" cy="190904"/>
          </a:xfrm>
          <a:prstGeom prst="rect">
            <a:avLst/>
          </a:prstGeom>
          <a:noFill/>
        </p:spPr>
        <p:txBody>
          <a:bodyPr wrap="none" lIns="36000" rIns="36000" rtlCol="0">
            <a:noAutofit/>
          </a:bodyPr>
          <a:lstStyle/>
          <a:p>
            <a:pPr marL="0" marR="0" lvl="0" indent="0" algn="l" defTabSz="107240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HANDYSOFT, INC. –  A DASAN Group Company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굴림" pitchFamily="50" charset="-127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4230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35" r:id="rId1"/>
    <p:sldLayoutId id="2147485036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tags" Target="../tags/tag174.xml"/><Relationship Id="rId18" Type="http://schemas.openxmlformats.org/officeDocument/2006/relationships/tags" Target="../tags/tag179.xml"/><Relationship Id="rId26" Type="http://schemas.openxmlformats.org/officeDocument/2006/relationships/tags" Target="../tags/tag187.xml"/><Relationship Id="rId39" Type="http://schemas.openxmlformats.org/officeDocument/2006/relationships/tags" Target="../tags/tag200.xml"/><Relationship Id="rId21" Type="http://schemas.openxmlformats.org/officeDocument/2006/relationships/tags" Target="../tags/tag182.xml"/><Relationship Id="rId34" Type="http://schemas.openxmlformats.org/officeDocument/2006/relationships/tags" Target="../tags/tag195.xml"/><Relationship Id="rId42" Type="http://schemas.openxmlformats.org/officeDocument/2006/relationships/tags" Target="../tags/tag203.xml"/><Relationship Id="rId7" Type="http://schemas.openxmlformats.org/officeDocument/2006/relationships/tags" Target="../tags/tag168.xml"/><Relationship Id="rId2" Type="http://schemas.openxmlformats.org/officeDocument/2006/relationships/tags" Target="../tags/tag163.xml"/><Relationship Id="rId16" Type="http://schemas.openxmlformats.org/officeDocument/2006/relationships/tags" Target="../tags/tag177.xml"/><Relationship Id="rId20" Type="http://schemas.openxmlformats.org/officeDocument/2006/relationships/tags" Target="../tags/tag181.xml"/><Relationship Id="rId29" Type="http://schemas.openxmlformats.org/officeDocument/2006/relationships/tags" Target="../tags/tag190.xml"/><Relationship Id="rId41" Type="http://schemas.openxmlformats.org/officeDocument/2006/relationships/tags" Target="../tags/tag202.xml"/><Relationship Id="rId1" Type="http://schemas.openxmlformats.org/officeDocument/2006/relationships/tags" Target="../tags/tag162.xml"/><Relationship Id="rId6" Type="http://schemas.openxmlformats.org/officeDocument/2006/relationships/tags" Target="../tags/tag167.xml"/><Relationship Id="rId11" Type="http://schemas.openxmlformats.org/officeDocument/2006/relationships/tags" Target="../tags/tag172.xml"/><Relationship Id="rId24" Type="http://schemas.openxmlformats.org/officeDocument/2006/relationships/tags" Target="../tags/tag185.xml"/><Relationship Id="rId32" Type="http://schemas.openxmlformats.org/officeDocument/2006/relationships/tags" Target="../tags/tag193.xml"/><Relationship Id="rId37" Type="http://schemas.openxmlformats.org/officeDocument/2006/relationships/tags" Target="../tags/tag198.xml"/><Relationship Id="rId40" Type="http://schemas.openxmlformats.org/officeDocument/2006/relationships/tags" Target="../tags/tag201.xml"/><Relationship Id="rId5" Type="http://schemas.openxmlformats.org/officeDocument/2006/relationships/tags" Target="../tags/tag166.xml"/><Relationship Id="rId15" Type="http://schemas.openxmlformats.org/officeDocument/2006/relationships/tags" Target="../tags/tag176.xml"/><Relationship Id="rId23" Type="http://schemas.openxmlformats.org/officeDocument/2006/relationships/tags" Target="../tags/tag184.xml"/><Relationship Id="rId28" Type="http://schemas.openxmlformats.org/officeDocument/2006/relationships/tags" Target="../tags/tag189.xml"/><Relationship Id="rId36" Type="http://schemas.openxmlformats.org/officeDocument/2006/relationships/tags" Target="../tags/tag197.xml"/><Relationship Id="rId10" Type="http://schemas.openxmlformats.org/officeDocument/2006/relationships/tags" Target="../tags/tag171.xml"/><Relationship Id="rId19" Type="http://schemas.openxmlformats.org/officeDocument/2006/relationships/tags" Target="../tags/tag180.xml"/><Relationship Id="rId31" Type="http://schemas.openxmlformats.org/officeDocument/2006/relationships/tags" Target="../tags/tag192.xml"/><Relationship Id="rId44" Type="http://schemas.openxmlformats.org/officeDocument/2006/relationships/image" Target="../media/image2.png"/><Relationship Id="rId4" Type="http://schemas.openxmlformats.org/officeDocument/2006/relationships/tags" Target="../tags/tag165.xml"/><Relationship Id="rId9" Type="http://schemas.openxmlformats.org/officeDocument/2006/relationships/tags" Target="../tags/tag170.xml"/><Relationship Id="rId14" Type="http://schemas.openxmlformats.org/officeDocument/2006/relationships/tags" Target="../tags/tag175.xml"/><Relationship Id="rId22" Type="http://schemas.openxmlformats.org/officeDocument/2006/relationships/tags" Target="../tags/tag183.xml"/><Relationship Id="rId27" Type="http://schemas.openxmlformats.org/officeDocument/2006/relationships/tags" Target="../tags/tag188.xml"/><Relationship Id="rId30" Type="http://schemas.openxmlformats.org/officeDocument/2006/relationships/tags" Target="../tags/tag191.xml"/><Relationship Id="rId35" Type="http://schemas.openxmlformats.org/officeDocument/2006/relationships/tags" Target="../tags/tag196.xml"/><Relationship Id="rId43" Type="http://schemas.openxmlformats.org/officeDocument/2006/relationships/slideLayout" Target="../slideLayouts/slideLayout2.xml"/><Relationship Id="rId8" Type="http://schemas.openxmlformats.org/officeDocument/2006/relationships/tags" Target="../tags/tag169.xml"/><Relationship Id="rId3" Type="http://schemas.openxmlformats.org/officeDocument/2006/relationships/tags" Target="../tags/tag164.xml"/><Relationship Id="rId12" Type="http://schemas.openxmlformats.org/officeDocument/2006/relationships/tags" Target="../tags/tag173.xml"/><Relationship Id="rId17" Type="http://schemas.openxmlformats.org/officeDocument/2006/relationships/tags" Target="../tags/tag178.xml"/><Relationship Id="rId25" Type="http://schemas.openxmlformats.org/officeDocument/2006/relationships/tags" Target="../tags/tag186.xml"/><Relationship Id="rId33" Type="http://schemas.openxmlformats.org/officeDocument/2006/relationships/tags" Target="../tags/tag194.xml"/><Relationship Id="rId38" Type="http://schemas.openxmlformats.org/officeDocument/2006/relationships/tags" Target="../tags/tag199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tags" Target="../tags/tag216.xml"/><Relationship Id="rId18" Type="http://schemas.openxmlformats.org/officeDocument/2006/relationships/tags" Target="../tags/tag221.xml"/><Relationship Id="rId26" Type="http://schemas.openxmlformats.org/officeDocument/2006/relationships/tags" Target="../tags/tag229.xml"/><Relationship Id="rId39" Type="http://schemas.openxmlformats.org/officeDocument/2006/relationships/tags" Target="../tags/tag242.xml"/><Relationship Id="rId21" Type="http://schemas.openxmlformats.org/officeDocument/2006/relationships/tags" Target="../tags/tag224.xml"/><Relationship Id="rId34" Type="http://schemas.openxmlformats.org/officeDocument/2006/relationships/tags" Target="../tags/tag237.xml"/><Relationship Id="rId42" Type="http://schemas.openxmlformats.org/officeDocument/2006/relationships/tags" Target="../tags/tag245.xml"/><Relationship Id="rId7" Type="http://schemas.openxmlformats.org/officeDocument/2006/relationships/tags" Target="../tags/tag210.xml"/><Relationship Id="rId2" Type="http://schemas.openxmlformats.org/officeDocument/2006/relationships/tags" Target="../tags/tag205.xml"/><Relationship Id="rId16" Type="http://schemas.openxmlformats.org/officeDocument/2006/relationships/tags" Target="../tags/tag219.xml"/><Relationship Id="rId20" Type="http://schemas.openxmlformats.org/officeDocument/2006/relationships/tags" Target="../tags/tag223.xml"/><Relationship Id="rId29" Type="http://schemas.openxmlformats.org/officeDocument/2006/relationships/tags" Target="../tags/tag232.xml"/><Relationship Id="rId41" Type="http://schemas.openxmlformats.org/officeDocument/2006/relationships/tags" Target="../tags/tag244.xml"/><Relationship Id="rId1" Type="http://schemas.openxmlformats.org/officeDocument/2006/relationships/tags" Target="../tags/tag204.xml"/><Relationship Id="rId6" Type="http://schemas.openxmlformats.org/officeDocument/2006/relationships/tags" Target="../tags/tag209.xml"/><Relationship Id="rId11" Type="http://schemas.openxmlformats.org/officeDocument/2006/relationships/tags" Target="../tags/tag214.xml"/><Relationship Id="rId24" Type="http://schemas.openxmlformats.org/officeDocument/2006/relationships/tags" Target="../tags/tag227.xml"/><Relationship Id="rId32" Type="http://schemas.openxmlformats.org/officeDocument/2006/relationships/tags" Target="../tags/tag235.xml"/><Relationship Id="rId37" Type="http://schemas.openxmlformats.org/officeDocument/2006/relationships/tags" Target="../tags/tag240.xml"/><Relationship Id="rId40" Type="http://schemas.openxmlformats.org/officeDocument/2006/relationships/tags" Target="../tags/tag243.xml"/><Relationship Id="rId5" Type="http://schemas.openxmlformats.org/officeDocument/2006/relationships/tags" Target="../tags/tag208.xml"/><Relationship Id="rId15" Type="http://schemas.openxmlformats.org/officeDocument/2006/relationships/tags" Target="../tags/tag218.xml"/><Relationship Id="rId23" Type="http://schemas.openxmlformats.org/officeDocument/2006/relationships/tags" Target="../tags/tag226.xml"/><Relationship Id="rId28" Type="http://schemas.openxmlformats.org/officeDocument/2006/relationships/tags" Target="../tags/tag231.xml"/><Relationship Id="rId36" Type="http://schemas.openxmlformats.org/officeDocument/2006/relationships/tags" Target="../tags/tag239.xml"/><Relationship Id="rId10" Type="http://schemas.openxmlformats.org/officeDocument/2006/relationships/tags" Target="../tags/tag213.xml"/><Relationship Id="rId19" Type="http://schemas.openxmlformats.org/officeDocument/2006/relationships/tags" Target="../tags/tag222.xml"/><Relationship Id="rId31" Type="http://schemas.openxmlformats.org/officeDocument/2006/relationships/tags" Target="../tags/tag234.xml"/><Relationship Id="rId44" Type="http://schemas.openxmlformats.org/officeDocument/2006/relationships/image" Target="../media/image2.png"/><Relationship Id="rId4" Type="http://schemas.openxmlformats.org/officeDocument/2006/relationships/tags" Target="../tags/tag207.xml"/><Relationship Id="rId9" Type="http://schemas.openxmlformats.org/officeDocument/2006/relationships/tags" Target="../tags/tag212.xml"/><Relationship Id="rId14" Type="http://schemas.openxmlformats.org/officeDocument/2006/relationships/tags" Target="../tags/tag217.xml"/><Relationship Id="rId22" Type="http://schemas.openxmlformats.org/officeDocument/2006/relationships/tags" Target="../tags/tag225.xml"/><Relationship Id="rId27" Type="http://schemas.openxmlformats.org/officeDocument/2006/relationships/tags" Target="../tags/tag230.xml"/><Relationship Id="rId30" Type="http://schemas.openxmlformats.org/officeDocument/2006/relationships/tags" Target="../tags/tag233.xml"/><Relationship Id="rId35" Type="http://schemas.openxmlformats.org/officeDocument/2006/relationships/tags" Target="../tags/tag238.xml"/><Relationship Id="rId43" Type="http://schemas.openxmlformats.org/officeDocument/2006/relationships/slideLayout" Target="../slideLayouts/slideLayout2.xml"/><Relationship Id="rId8" Type="http://schemas.openxmlformats.org/officeDocument/2006/relationships/tags" Target="../tags/tag211.xml"/><Relationship Id="rId3" Type="http://schemas.openxmlformats.org/officeDocument/2006/relationships/tags" Target="../tags/tag206.xml"/><Relationship Id="rId12" Type="http://schemas.openxmlformats.org/officeDocument/2006/relationships/tags" Target="../tags/tag215.xml"/><Relationship Id="rId17" Type="http://schemas.openxmlformats.org/officeDocument/2006/relationships/tags" Target="../tags/tag220.xml"/><Relationship Id="rId25" Type="http://schemas.openxmlformats.org/officeDocument/2006/relationships/tags" Target="../tags/tag228.xml"/><Relationship Id="rId33" Type="http://schemas.openxmlformats.org/officeDocument/2006/relationships/tags" Target="../tags/tag236.xml"/><Relationship Id="rId38" Type="http://schemas.openxmlformats.org/officeDocument/2006/relationships/tags" Target="../tags/tag24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47.xml"/><Relationship Id="rId1" Type="http://schemas.openxmlformats.org/officeDocument/2006/relationships/tags" Target="../tags/tag24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49.xml"/><Relationship Id="rId1" Type="http://schemas.openxmlformats.org/officeDocument/2006/relationships/tags" Target="../tags/tag248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tags" Target="../tags/tag262.xml"/><Relationship Id="rId18" Type="http://schemas.openxmlformats.org/officeDocument/2006/relationships/tags" Target="../tags/tag267.xml"/><Relationship Id="rId26" Type="http://schemas.openxmlformats.org/officeDocument/2006/relationships/tags" Target="../tags/tag275.xml"/><Relationship Id="rId39" Type="http://schemas.openxmlformats.org/officeDocument/2006/relationships/tags" Target="../tags/tag288.xml"/><Relationship Id="rId21" Type="http://schemas.openxmlformats.org/officeDocument/2006/relationships/tags" Target="../tags/tag270.xml"/><Relationship Id="rId34" Type="http://schemas.openxmlformats.org/officeDocument/2006/relationships/tags" Target="../tags/tag283.xml"/><Relationship Id="rId42" Type="http://schemas.openxmlformats.org/officeDocument/2006/relationships/tags" Target="../tags/tag291.xml"/><Relationship Id="rId7" Type="http://schemas.openxmlformats.org/officeDocument/2006/relationships/tags" Target="../tags/tag256.xml"/><Relationship Id="rId2" Type="http://schemas.openxmlformats.org/officeDocument/2006/relationships/tags" Target="../tags/tag251.xml"/><Relationship Id="rId16" Type="http://schemas.openxmlformats.org/officeDocument/2006/relationships/tags" Target="../tags/tag265.xml"/><Relationship Id="rId20" Type="http://schemas.openxmlformats.org/officeDocument/2006/relationships/tags" Target="../tags/tag269.xml"/><Relationship Id="rId29" Type="http://schemas.openxmlformats.org/officeDocument/2006/relationships/tags" Target="../tags/tag278.xml"/><Relationship Id="rId41" Type="http://schemas.openxmlformats.org/officeDocument/2006/relationships/tags" Target="../tags/tag290.xml"/><Relationship Id="rId1" Type="http://schemas.openxmlformats.org/officeDocument/2006/relationships/tags" Target="../tags/tag250.xml"/><Relationship Id="rId6" Type="http://schemas.openxmlformats.org/officeDocument/2006/relationships/tags" Target="../tags/tag255.xml"/><Relationship Id="rId11" Type="http://schemas.openxmlformats.org/officeDocument/2006/relationships/tags" Target="../tags/tag260.xml"/><Relationship Id="rId24" Type="http://schemas.openxmlformats.org/officeDocument/2006/relationships/tags" Target="../tags/tag273.xml"/><Relationship Id="rId32" Type="http://schemas.openxmlformats.org/officeDocument/2006/relationships/tags" Target="../tags/tag281.xml"/><Relationship Id="rId37" Type="http://schemas.openxmlformats.org/officeDocument/2006/relationships/tags" Target="../tags/tag286.xml"/><Relationship Id="rId40" Type="http://schemas.openxmlformats.org/officeDocument/2006/relationships/tags" Target="../tags/tag289.xml"/><Relationship Id="rId5" Type="http://schemas.openxmlformats.org/officeDocument/2006/relationships/tags" Target="../tags/tag254.xml"/><Relationship Id="rId15" Type="http://schemas.openxmlformats.org/officeDocument/2006/relationships/tags" Target="../tags/tag264.xml"/><Relationship Id="rId23" Type="http://schemas.openxmlformats.org/officeDocument/2006/relationships/tags" Target="../tags/tag272.xml"/><Relationship Id="rId28" Type="http://schemas.openxmlformats.org/officeDocument/2006/relationships/tags" Target="../tags/tag277.xml"/><Relationship Id="rId36" Type="http://schemas.openxmlformats.org/officeDocument/2006/relationships/tags" Target="../tags/tag285.xml"/><Relationship Id="rId10" Type="http://schemas.openxmlformats.org/officeDocument/2006/relationships/tags" Target="../tags/tag259.xml"/><Relationship Id="rId19" Type="http://schemas.openxmlformats.org/officeDocument/2006/relationships/tags" Target="../tags/tag268.xml"/><Relationship Id="rId31" Type="http://schemas.openxmlformats.org/officeDocument/2006/relationships/tags" Target="../tags/tag280.xml"/><Relationship Id="rId44" Type="http://schemas.openxmlformats.org/officeDocument/2006/relationships/image" Target="../media/image2.png"/><Relationship Id="rId4" Type="http://schemas.openxmlformats.org/officeDocument/2006/relationships/tags" Target="../tags/tag253.xml"/><Relationship Id="rId9" Type="http://schemas.openxmlformats.org/officeDocument/2006/relationships/tags" Target="../tags/tag258.xml"/><Relationship Id="rId14" Type="http://schemas.openxmlformats.org/officeDocument/2006/relationships/tags" Target="../tags/tag263.xml"/><Relationship Id="rId22" Type="http://schemas.openxmlformats.org/officeDocument/2006/relationships/tags" Target="../tags/tag271.xml"/><Relationship Id="rId27" Type="http://schemas.openxmlformats.org/officeDocument/2006/relationships/tags" Target="../tags/tag276.xml"/><Relationship Id="rId30" Type="http://schemas.openxmlformats.org/officeDocument/2006/relationships/tags" Target="../tags/tag279.xml"/><Relationship Id="rId35" Type="http://schemas.openxmlformats.org/officeDocument/2006/relationships/tags" Target="../tags/tag284.xml"/><Relationship Id="rId43" Type="http://schemas.openxmlformats.org/officeDocument/2006/relationships/slideLayout" Target="../slideLayouts/slideLayout2.xml"/><Relationship Id="rId8" Type="http://schemas.openxmlformats.org/officeDocument/2006/relationships/tags" Target="../tags/tag257.xml"/><Relationship Id="rId3" Type="http://schemas.openxmlformats.org/officeDocument/2006/relationships/tags" Target="../tags/tag252.xml"/><Relationship Id="rId12" Type="http://schemas.openxmlformats.org/officeDocument/2006/relationships/tags" Target="../tags/tag261.xml"/><Relationship Id="rId17" Type="http://schemas.openxmlformats.org/officeDocument/2006/relationships/tags" Target="../tags/tag266.xml"/><Relationship Id="rId25" Type="http://schemas.openxmlformats.org/officeDocument/2006/relationships/tags" Target="../tags/tag274.xml"/><Relationship Id="rId33" Type="http://schemas.openxmlformats.org/officeDocument/2006/relationships/tags" Target="../tags/tag282.xml"/><Relationship Id="rId38" Type="http://schemas.openxmlformats.org/officeDocument/2006/relationships/tags" Target="../tags/tag28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93.xml"/><Relationship Id="rId1" Type="http://schemas.openxmlformats.org/officeDocument/2006/relationships/tags" Target="../tags/tag29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95.xml"/><Relationship Id="rId1" Type="http://schemas.openxmlformats.org/officeDocument/2006/relationships/tags" Target="../tags/tag294.xml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tags" Target="../tags/tag308.xml"/><Relationship Id="rId18" Type="http://schemas.openxmlformats.org/officeDocument/2006/relationships/tags" Target="../tags/tag313.xml"/><Relationship Id="rId26" Type="http://schemas.openxmlformats.org/officeDocument/2006/relationships/tags" Target="../tags/tag321.xml"/><Relationship Id="rId39" Type="http://schemas.openxmlformats.org/officeDocument/2006/relationships/tags" Target="../tags/tag334.xml"/><Relationship Id="rId21" Type="http://schemas.openxmlformats.org/officeDocument/2006/relationships/tags" Target="../tags/tag316.xml"/><Relationship Id="rId34" Type="http://schemas.openxmlformats.org/officeDocument/2006/relationships/tags" Target="../tags/tag329.xml"/><Relationship Id="rId42" Type="http://schemas.openxmlformats.org/officeDocument/2006/relationships/tags" Target="../tags/tag337.xml"/><Relationship Id="rId7" Type="http://schemas.openxmlformats.org/officeDocument/2006/relationships/tags" Target="../tags/tag302.xml"/><Relationship Id="rId2" Type="http://schemas.openxmlformats.org/officeDocument/2006/relationships/tags" Target="../tags/tag297.xml"/><Relationship Id="rId16" Type="http://schemas.openxmlformats.org/officeDocument/2006/relationships/tags" Target="../tags/tag311.xml"/><Relationship Id="rId20" Type="http://schemas.openxmlformats.org/officeDocument/2006/relationships/tags" Target="../tags/tag315.xml"/><Relationship Id="rId29" Type="http://schemas.openxmlformats.org/officeDocument/2006/relationships/tags" Target="../tags/tag324.xml"/><Relationship Id="rId41" Type="http://schemas.openxmlformats.org/officeDocument/2006/relationships/tags" Target="../tags/tag336.xml"/><Relationship Id="rId1" Type="http://schemas.openxmlformats.org/officeDocument/2006/relationships/tags" Target="../tags/tag296.xml"/><Relationship Id="rId6" Type="http://schemas.openxmlformats.org/officeDocument/2006/relationships/tags" Target="../tags/tag301.xml"/><Relationship Id="rId11" Type="http://schemas.openxmlformats.org/officeDocument/2006/relationships/tags" Target="../tags/tag306.xml"/><Relationship Id="rId24" Type="http://schemas.openxmlformats.org/officeDocument/2006/relationships/tags" Target="../tags/tag319.xml"/><Relationship Id="rId32" Type="http://schemas.openxmlformats.org/officeDocument/2006/relationships/tags" Target="../tags/tag327.xml"/><Relationship Id="rId37" Type="http://schemas.openxmlformats.org/officeDocument/2006/relationships/tags" Target="../tags/tag332.xml"/><Relationship Id="rId40" Type="http://schemas.openxmlformats.org/officeDocument/2006/relationships/tags" Target="../tags/tag335.xml"/><Relationship Id="rId5" Type="http://schemas.openxmlformats.org/officeDocument/2006/relationships/tags" Target="../tags/tag300.xml"/><Relationship Id="rId15" Type="http://schemas.openxmlformats.org/officeDocument/2006/relationships/tags" Target="../tags/tag310.xml"/><Relationship Id="rId23" Type="http://schemas.openxmlformats.org/officeDocument/2006/relationships/tags" Target="../tags/tag318.xml"/><Relationship Id="rId28" Type="http://schemas.openxmlformats.org/officeDocument/2006/relationships/tags" Target="../tags/tag323.xml"/><Relationship Id="rId36" Type="http://schemas.openxmlformats.org/officeDocument/2006/relationships/tags" Target="../tags/tag331.xml"/><Relationship Id="rId10" Type="http://schemas.openxmlformats.org/officeDocument/2006/relationships/tags" Target="../tags/tag305.xml"/><Relationship Id="rId19" Type="http://schemas.openxmlformats.org/officeDocument/2006/relationships/tags" Target="../tags/tag314.xml"/><Relationship Id="rId31" Type="http://schemas.openxmlformats.org/officeDocument/2006/relationships/tags" Target="../tags/tag326.xml"/><Relationship Id="rId44" Type="http://schemas.openxmlformats.org/officeDocument/2006/relationships/image" Target="../media/image2.png"/><Relationship Id="rId4" Type="http://schemas.openxmlformats.org/officeDocument/2006/relationships/tags" Target="../tags/tag299.xml"/><Relationship Id="rId9" Type="http://schemas.openxmlformats.org/officeDocument/2006/relationships/tags" Target="../tags/tag304.xml"/><Relationship Id="rId14" Type="http://schemas.openxmlformats.org/officeDocument/2006/relationships/tags" Target="../tags/tag309.xml"/><Relationship Id="rId22" Type="http://schemas.openxmlformats.org/officeDocument/2006/relationships/tags" Target="../tags/tag317.xml"/><Relationship Id="rId27" Type="http://schemas.openxmlformats.org/officeDocument/2006/relationships/tags" Target="../tags/tag322.xml"/><Relationship Id="rId30" Type="http://schemas.openxmlformats.org/officeDocument/2006/relationships/tags" Target="../tags/tag325.xml"/><Relationship Id="rId35" Type="http://schemas.openxmlformats.org/officeDocument/2006/relationships/tags" Target="../tags/tag330.xml"/><Relationship Id="rId43" Type="http://schemas.openxmlformats.org/officeDocument/2006/relationships/slideLayout" Target="../slideLayouts/slideLayout2.xml"/><Relationship Id="rId8" Type="http://schemas.openxmlformats.org/officeDocument/2006/relationships/tags" Target="../tags/tag303.xml"/><Relationship Id="rId3" Type="http://schemas.openxmlformats.org/officeDocument/2006/relationships/tags" Target="../tags/tag298.xml"/><Relationship Id="rId12" Type="http://schemas.openxmlformats.org/officeDocument/2006/relationships/tags" Target="../tags/tag307.xml"/><Relationship Id="rId17" Type="http://schemas.openxmlformats.org/officeDocument/2006/relationships/tags" Target="../tags/tag312.xml"/><Relationship Id="rId25" Type="http://schemas.openxmlformats.org/officeDocument/2006/relationships/tags" Target="../tags/tag320.xml"/><Relationship Id="rId33" Type="http://schemas.openxmlformats.org/officeDocument/2006/relationships/tags" Target="../tags/tag328.xml"/><Relationship Id="rId38" Type="http://schemas.openxmlformats.org/officeDocument/2006/relationships/tags" Target="../tags/tag33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345.xml"/><Relationship Id="rId3" Type="http://schemas.openxmlformats.org/officeDocument/2006/relationships/tags" Target="../tags/tag340.xml"/><Relationship Id="rId7" Type="http://schemas.openxmlformats.org/officeDocument/2006/relationships/tags" Target="../tags/tag344.xml"/><Relationship Id="rId2" Type="http://schemas.openxmlformats.org/officeDocument/2006/relationships/tags" Target="../tags/tag339.xml"/><Relationship Id="rId1" Type="http://schemas.openxmlformats.org/officeDocument/2006/relationships/tags" Target="../tags/tag338.xml"/><Relationship Id="rId6" Type="http://schemas.openxmlformats.org/officeDocument/2006/relationships/tags" Target="../tags/tag343.xml"/><Relationship Id="rId5" Type="http://schemas.openxmlformats.org/officeDocument/2006/relationships/tags" Target="../tags/tag342.xml"/><Relationship Id="rId10" Type="http://schemas.openxmlformats.org/officeDocument/2006/relationships/slideLayout" Target="../slideLayouts/slideLayout2.xml"/><Relationship Id="rId4" Type="http://schemas.openxmlformats.org/officeDocument/2006/relationships/tags" Target="../tags/tag341.xml"/><Relationship Id="rId9" Type="http://schemas.openxmlformats.org/officeDocument/2006/relationships/tags" Target="../tags/tag34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48.xml"/><Relationship Id="rId1" Type="http://schemas.openxmlformats.org/officeDocument/2006/relationships/tags" Target="../tags/tag34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50.xml"/><Relationship Id="rId1" Type="http://schemas.openxmlformats.org/officeDocument/2006/relationships/tags" Target="../tags/tag34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53.xml"/><Relationship Id="rId7" Type="http://schemas.openxmlformats.org/officeDocument/2006/relationships/image" Target="../media/image3.png"/><Relationship Id="rId2" Type="http://schemas.openxmlformats.org/officeDocument/2006/relationships/tags" Target="../tags/tag352.xml"/><Relationship Id="rId1" Type="http://schemas.openxmlformats.org/officeDocument/2006/relationships/tags" Target="../tags/tag35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355.xml"/><Relationship Id="rId4" Type="http://schemas.openxmlformats.org/officeDocument/2006/relationships/tags" Target="../tags/tag35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tags" Target="../tags/tag18.xml"/><Relationship Id="rId18" Type="http://schemas.openxmlformats.org/officeDocument/2006/relationships/tags" Target="../tags/tag23.xml"/><Relationship Id="rId26" Type="http://schemas.openxmlformats.org/officeDocument/2006/relationships/tags" Target="../tags/tag31.xml"/><Relationship Id="rId3" Type="http://schemas.openxmlformats.org/officeDocument/2006/relationships/tags" Target="../tags/tag8.xml"/><Relationship Id="rId21" Type="http://schemas.openxmlformats.org/officeDocument/2006/relationships/tags" Target="../tags/tag26.xml"/><Relationship Id="rId34" Type="http://schemas.openxmlformats.org/officeDocument/2006/relationships/slideLayout" Target="../slideLayouts/slideLayout2.xml"/><Relationship Id="rId7" Type="http://schemas.openxmlformats.org/officeDocument/2006/relationships/tags" Target="../tags/tag12.xml"/><Relationship Id="rId12" Type="http://schemas.openxmlformats.org/officeDocument/2006/relationships/tags" Target="../tags/tag17.xml"/><Relationship Id="rId17" Type="http://schemas.openxmlformats.org/officeDocument/2006/relationships/tags" Target="../tags/tag22.xml"/><Relationship Id="rId25" Type="http://schemas.openxmlformats.org/officeDocument/2006/relationships/tags" Target="../tags/tag30.xml"/><Relationship Id="rId33" Type="http://schemas.openxmlformats.org/officeDocument/2006/relationships/tags" Target="../tags/tag38.xml"/><Relationship Id="rId2" Type="http://schemas.openxmlformats.org/officeDocument/2006/relationships/tags" Target="../tags/tag7.xml"/><Relationship Id="rId16" Type="http://schemas.openxmlformats.org/officeDocument/2006/relationships/tags" Target="../tags/tag21.xml"/><Relationship Id="rId20" Type="http://schemas.openxmlformats.org/officeDocument/2006/relationships/tags" Target="../tags/tag25.xml"/><Relationship Id="rId29" Type="http://schemas.openxmlformats.org/officeDocument/2006/relationships/tags" Target="../tags/tag34.xml"/><Relationship Id="rId1" Type="http://schemas.openxmlformats.org/officeDocument/2006/relationships/tags" Target="../tags/tag6.xml"/><Relationship Id="rId6" Type="http://schemas.openxmlformats.org/officeDocument/2006/relationships/tags" Target="../tags/tag11.xml"/><Relationship Id="rId11" Type="http://schemas.openxmlformats.org/officeDocument/2006/relationships/tags" Target="../tags/tag16.xml"/><Relationship Id="rId24" Type="http://schemas.openxmlformats.org/officeDocument/2006/relationships/tags" Target="../tags/tag29.xml"/><Relationship Id="rId32" Type="http://schemas.openxmlformats.org/officeDocument/2006/relationships/tags" Target="../tags/tag37.xml"/><Relationship Id="rId5" Type="http://schemas.openxmlformats.org/officeDocument/2006/relationships/tags" Target="../tags/tag10.xml"/><Relationship Id="rId15" Type="http://schemas.openxmlformats.org/officeDocument/2006/relationships/tags" Target="../tags/tag20.xml"/><Relationship Id="rId23" Type="http://schemas.openxmlformats.org/officeDocument/2006/relationships/tags" Target="../tags/tag28.xml"/><Relationship Id="rId28" Type="http://schemas.openxmlformats.org/officeDocument/2006/relationships/tags" Target="../tags/tag33.xml"/><Relationship Id="rId36" Type="http://schemas.openxmlformats.org/officeDocument/2006/relationships/image" Target="../media/image2.png"/><Relationship Id="rId10" Type="http://schemas.openxmlformats.org/officeDocument/2006/relationships/tags" Target="../tags/tag15.xml"/><Relationship Id="rId19" Type="http://schemas.openxmlformats.org/officeDocument/2006/relationships/tags" Target="../tags/tag24.xml"/><Relationship Id="rId31" Type="http://schemas.openxmlformats.org/officeDocument/2006/relationships/tags" Target="../tags/tag36.xml"/><Relationship Id="rId4" Type="http://schemas.openxmlformats.org/officeDocument/2006/relationships/tags" Target="../tags/tag9.xml"/><Relationship Id="rId9" Type="http://schemas.openxmlformats.org/officeDocument/2006/relationships/tags" Target="../tags/tag14.xml"/><Relationship Id="rId14" Type="http://schemas.openxmlformats.org/officeDocument/2006/relationships/tags" Target="../tags/tag19.xml"/><Relationship Id="rId22" Type="http://schemas.openxmlformats.org/officeDocument/2006/relationships/tags" Target="../tags/tag27.xml"/><Relationship Id="rId27" Type="http://schemas.openxmlformats.org/officeDocument/2006/relationships/tags" Target="../tags/tag32.xml"/><Relationship Id="rId30" Type="http://schemas.openxmlformats.org/officeDocument/2006/relationships/tags" Target="../tags/tag35.xml"/><Relationship Id="rId35" Type="http://schemas.openxmlformats.org/officeDocument/2006/relationships/image" Target="../media/image1.png"/><Relationship Id="rId8" Type="http://schemas.openxmlformats.org/officeDocument/2006/relationships/tags" Target="../tags/tag13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tags" Target="../tags/tag64.xml"/><Relationship Id="rId21" Type="http://schemas.openxmlformats.org/officeDocument/2006/relationships/tags" Target="../tags/tag59.xml"/><Relationship Id="rId42" Type="http://schemas.openxmlformats.org/officeDocument/2006/relationships/tags" Target="../tags/tag80.xml"/><Relationship Id="rId47" Type="http://schemas.openxmlformats.org/officeDocument/2006/relationships/tags" Target="../tags/tag85.xml"/><Relationship Id="rId63" Type="http://schemas.openxmlformats.org/officeDocument/2006/relationships/tags" Target="../tags/tag101.xml"/><Relationship Id="rId68" Type="http://schemas.openxmlformats.org/officeDocument/2006/relationships/tags" Target="../tags/tag106.xml"/><Relationship Id="rId2" Type="http://schemas.openxmlformats.org/officeDocument/2006/relationships/tags" Target="../tags/tag40.xml"/><Relationship Id="rId16" Type="http://schemas.openxmlformats.org/officeDocument/2006/relationships/tags" Target="../tags/tag54.xml"/><Relationship Id="rId29" Type="http://schemas.openxmlformats.org/officeDocument/2006/relationships/tags" Target="../tags/tag67.xml"/><Relationship Id="rId11" Type="http://schemas.openxmlformats.org/officeDocument/2006/relationships/tags" Target="../tags/tag49.xml"/><Relationship Id="rId24" Type="http://schemas.openxmlformats.org/officeDocument/2006/relationships/tags" Target="../tags/tag62.xml"/><Relationship Id="rId32" Type="http://schemas.openxmlformats.org/officeDocument/2006/relationships/tags" Target="../tags/tag70.xml"/><Relationship Id="rId37" Type="http://schemas.openxmlformats.org/officeDocument/2006/relationships/tags" Target="../tags/tag75.xml"/><Relationship Id="rId40" Type="http://schemas.openxmlformats.org/officeDocument/2006/relationships/tags" Target="../tags/tag78.xml"/><Relationship Id="rId45" Type="http://schemas.openxmlformats.org/officeDocument/2006/relationships/tags" Target="../tags/tag83.xml"/><Relationship Id="rId53" Type="http://schemas.openxmlformats.org/officeDocument/2006/relationships/tags" Target="../tags/tag91.xml"/><Relationship Id="rId58" Type="http://schemas.openxmlformats.org/officeDocument/2006/relationships/tags" Target="../tags/tag96.xml"/><Relationship Id="rId66" Type="http://schemas.openxmlformats.org/officeDocument/2006/relationships/tags" Target="../tags/tag104.xml"/><Relationship Id="rId74" Type="http://schemas.openxmlformats.org/officeDocument/2006/relationships/image" Target="../media/image2.png"/><Relationship Id="rId5" Type="http://schemas.openxmlformats.org/officeDocument/2006/relationships/tags" Target="../tags/tag43.xml"/><Relationship Id="rId61" Type="http://schemas.openxmlformats.org/officeDocument/2006/relationships/tags" Target="../tags/tag99.xml"/><Relationship Id="rId19" Type="http://schemas.openxmlformats.org/officeDocument/2006/relationships/tags" Target="../tags/tag57.xml"/><Relationship Id="rId14" Type="http://schemas.openxmlformats.org/officeDocument/2006/relationships/tags" Target="../tags/tag52.xml"/><Relationship Id="rId22" Type="http://schemas.openxmlformats.org/officeDocument/2006/relationships/tags" Target="../tags/tag60.xml"/><Relationship Id="rId27" Type="http://schemas.openxmlformats.org/officeDocument/2006/relationships/tags" Target="../tags/tag65.xml"/><Relationship Id="rId30" Type="http://schemas.openxmlformats.org/officeDocument/2006/relationships/tags" Target="../tags/tag68.xml"/><Relationship Id="rId35" Type="http://schemas.openxmlformats.org/officeDocument/2006/relationships/tags" Target="../tags/tag73.xml"/><Relationship Id="rId43" Type="http://schemas.openxmlformats.org/officeDocument/2006/relationships/tags" Target="../tags/tag81.xml"/><Relationship Id="rId48" Type="http://schemas.openxmlformats.org/officeDocument/2006/relationships/tags" Target="../tags/tag86.xml"/><Relationship Id="rId56" Type="http://schemas.openxmlformats.org/officeDocument/2006/relationships/tags" Target="../tags/tag94.xml"/><Relationship Id="rId64" Type="http://schemas.openxmlformats.org/officeDocument/2006/relationships/tags" Target="../tags/tag102.xml"/><Relationship Id="rId69" Type="http://schemas.openxmlformats.org/officeDocument/2006/relationships/tags" Target="../tags/tag107.xml"/><Relationship Id="rId8" Type="http://schemas.openxmlformats.org/officeDocument/2006/relationships/tags" Target="../tags/tag46.xml"/><Relationship Id="rId51" Type="http://schemas.openxmlformats.org/officeDocument/2006/relationships/tags" Target="../tags/tag89.xml"/><Relationship Id="rId72" Type="http://schemas.openxmlformats.org/officeDocument/2006/relationships/tags" Target="../tags/tag110.xml"/><Relationship Id="rId3" Type="http://schemas.openxmlformats.org/officeDocument/2006/relationships/tags" Target="../tags/tag41.xml"/><Relationship Id="rId12" Type="http://schemas.openxmlformats.org/officeDocument/2006/relationships/tags" Target="../tags/tag50.xml"/><Relationship Id="rId17" Type="http://schemas.openxmlformats.org/officeDocument/2006/relationships/tags" Target="../tags/tag55.xml"/><Relationship Id="rId25" Type="http://schemas.openxmlformats.org/officeDocument/2006/relationships/tags" Target="../tags/tag63.xml"/><Relationship Id="rId33" Type="http://schemas.openxmlformats.org/officeDocument/2006/relationships/tags" Target="../tags/tag71.xml"/><Relationship Id="rId38" Type="http://schemas.openxmlformats.org/officeDocument/2006/relationships/tags" Target="../tags/tag76.xml"/><Relationship Id="rId46" Type="http://schemas.openxmlformats.org/officeDocument/2006/relationships/tags" Target="../tags/tag84.xml"/><Relationship Id="rId59" Type="http://schemas.openxmlformats.org/officeDocument/2006/relationships/tags" Target="../tags/tag97.xml"/><Relationship Id="rId67" Type="http://schemas.openxmlformats.org/officeDocument/2006/relationships/tags" Target="../tags/tag105.xml"/><Relationship Id="rId20" Type="http://schemas.openxmlformats.org/officeDocument/2006/relationships/tags" Target="../tags/tag58.xml"/><Relationship Id="rId41" Type="http://schemas.openxmlformats.org/officeDocument/2006/relationships/tags" Target="../tags/tag79.xml"/><Relationship Id="rId54" Type="http://schemas.openxmlformats.org/officeDocument/2006/relationships/tags" Target="../tags/tag92.xml"/><Relationship Id="rId62" Type="http://schemas.openxmlformats.org/officeDocument/2006/relationships/tags" Target="../tags/tag100.xml"/><Relationship Id="rId70" Type="http://schemas.openxmlformats.org/officeDocument/2006/relationships/tags" Target="../tags/tag108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5" Type="http://schemas.openxmlformats.org/officeDocument/2006/relationships/tags" Target="../tags/tag53.xml"/><Relationship Id="rId23" Type="http://schemas.openxmlformats.org/officeDocument/2006/relationships/tags" Target="../tags/tag61.xml"/><Relationship Id="rId28" Type="http://schemas.openxmlformats.org/officeDocument/2006/relationships/tags" Target="../tags/tag66.xml"/><Relationship Id="rId36" Type="http://schemas.openxmlformats.org/officeDocument/2006/relationships/tags" Target="../tags/tag74.xml"/><Relationship Id="rId49" Type="http://schemas.openxmlformats.org/officeDocument/2006/relationships/tags" Target="../tags/tag87.xml"/><Relationship Id="rId57" Type="http://schemas.openxmlformats.org/officeDocument/2006/relationships/tags" Target="../tags/tag95.xml"/><Relationship Id="rId10" Type="http://schemas.openxmlformats.org/officeDocument/2006/relationships/tags" Target="../tags/tag48.xml"/><Relationship Id="rId31" Type="http://schemas.openxmlformats.org/officeDocument/2006/relationships/tags" Target="../tags/tag69.xml"/><Relationship Id="rId44" Type="http://schemas.openxmlformats.org/officeDocument/2006/relationships/tags" Target="../tags/tag82.xml"/><Relationship Id="rId52" Type="http://schemas.openxmlformats.org/officeDocument/2006/relationships/tags" Target="../tags/tag90.xml"/><Relationship Id="rId60" Type="http://schemas.openxmlformats.org/officeDocument/2006/relationships/tags" Target="../tags/tag98.xml"/><Relationship Id="rId65" Type="http://schemas.openxmlformats.org/officeDocument/2006/relationships/tags" Target="../tags/tag103.xml"/><Relationship Id="rId73" Type="http://schemas.openxmlformats.org/officeDocument/2006/relationships/slideLayout" Target="../slideLayouts/slideLayout2.xml"/><Relationship Id="rId4" Type="http://schemas.openxmlformats.org/officeDocument/2006/relationships/tags" Target="../tags/tag42.xml"/><Relationship Id="rId9" Type="http://schemas.openxmlformats.org/officeDocument/2006/relationships/tags" Target="../tags/tag47.xml"/><Relationship Id="rId13" Type="http://schemas.openxmlformats.org/officeDocument/2006/relationships/tags" Target="../tags/tag51.xml"/><Relationship Id="rId18" Type="http://schemas.openxmlformats.org/officeDocument/2006/relationships/tags" Target="../tags/tag56.xml"/><Relationship Id="rId39" Type="http://schemas.openxmlformats.org/officeDocument/2006/relationships/tags" Target="../tags/tag77.xml"/><Relationship Id="rId34" Type="http://schemas.openxmlformats.org/officeDocument/2006/relationships/tags" Target="../tags/tag72.xml"/><Relationship Id="rId50" Type="http://schemas.openxmlformats.org/officeDocument/2006/relationships/tags" Target="../tags/tag88.xml"/><Relationship Id="rId55" Type="http://schemas.openxmlformats.org/officeDocument/2006/relationships/tags" Target="../tags/tag93.xml"/><Relationship Id="rId7" Type="http://schemas.openxmlformats.org/officeDocument/2006/relationships/tags" Target="../tags/tag45.xml"/><Relationship Id="rId71" Type="http://schemas.openxmlformats.org/officeDocument/2006/relationships/tags" Target="../tags/tag109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tags" Target="../tags/tag123.xml"/><Relationship Id="rId18" Type="http://schemas.openxmlformats.org/officeDocument/2006/relationships/tags" Target="../tags/tag128.xml"/><Relationship Id="rId26" Type="http://schemas.openxmlformats.org/officeDocument/2006/relationships/tags" Target="../tags/tag136.xml"/><Relationship Id="rId39" Type="http://schemas.openxmlformats.org/officeDocument/2006/relationships/tags" Target="../tags/tag149.xml"/><Relationship Id="rId21" Type="http://schemas.openxmlformats.org/officeDocument/2006/relationships/tags" Target="../tags/tag131.xml"/><Relationship Id="rId34" Type="http://schemas.openxmlformats.org/officeDocument/2006/relationships/tags" Target="../tags/tag144.xml"/><Relationship Id="rId42" Type="http://schemas.openxmlformats.org/officeDocument/2006/relationships/tags" Target="../tags/tag152.xml"/><Relationship Id="rId47" Type="http://schemas.openxmlformats.org/officeDocument/2006/relationships/tags" Target="../tags/tag157.xml"/><Relationship Id="rId50" Type="http://schemas.openxmlformats.org/officeDocument/2006/relationships/tags" Target="../tags/tag160.xml"/><Relationship Id="rId7" Type="http://schemas.openxmlformats.org/officeDocument/2006/relationships/tags" Target="../tags/tag117.xml"/><Relationship Id="rId2" Type="http://schemas.openxmlformats.org/officeDocument/2006/relationships/tags" Target="../tags/tag112.xml"/><Relationship Id="rId16" Type="http://schemas.openxmlformats.org/officeDocument/2006/relationships/tags" Target="../tags/tag126.xml"/><Relationship Id="rId29" Type="http://schemas.openxmlformats.org/officeDocument/2006/relationships/tags" Target="../tags/tag139.xml"/><Relationship Id="rId11" Type="http://schemas.openxmlformats.org/officeDocument/2006/relationships/tags" Target="../tags/tag121.xml"/><Relationship Id="rId24" Type="http://schemas.openxmlformats.org/officeDocument/2006/relationships/tags" Target="../tags/tag134.xml"/><Relationship Id="rId32" Type="http://schemas.openxmlformats.org/officeDocument/2006/relationships/tags" Target="../tags/tag142.xml"/><Relationship Id="rId37" Type="http://schemas.openxmlformats.org/officeDocument/2006/relationships/tags" Target="../tags/tag147.xml"/><Relationship Id="rId40" Type="http://schemas.openxmlformats.org/officeDocument/2006/relationships/tags" Target="../tags/tag150.xml"/><Relationship Id="rId45" Type="http://schemas.openxmlformats.org/officeDocument/2006/relationships/tags" Target="../tags/tag155.xml"/><Relationship Id="rId5" Type="http://schemas.openxmlformats.org/officeDocument/2006/relationships/tags" Target="../tags/tag115.xml"/><Relationship Id="rId15" Type="http://schemas.openxmlformats.org/officeDocument/2006/relationships/tags" Target="../tags/tag125.xml"/><Relationship Id="rId23" Type="http://schemas.openxmlformats.org/officeDocument/2006/relationships/tags" Target="../tags/tag133.xml"/><Relationship Id="rId28" Type="http://schemas.openxmlformats.org/officeDocument/2006/relationships/tags" Target="../tags/tag138.xml"/><Relationship Id="rId36" Type="http://schemas.openxmlformats.org/officeDocument/2006/relationships/tags" Target="../tags/tag146.xml"/><Relationship Id="rId49" Type="http://schemas.openxmlformats.org/officeDocument/2006/relationships/tags" Target="../tags/tag159.xml"/><Relationship Id="rId10" Type="http://schemas.openxmlformats.org/officeDocument/2006/relationships/tags" Target="../tags/tag120.xml"/><Relationship Id="rId19" Type="http://schemas.openxmlformats.org/officeDocument/2006/relationships/tags" Target="../tags/tag129.xml"/><Relationship Id="rId31" Type="http://schemas.openxmlformats.org/officeDocument/2006/relationships/tags" Target="../tags/tag141.xml"/><Relationship Id="rId44" Type="http://schemas.openxmlformats.org/officeDocument/2006/relationships/tags" Target="../tags/tag154.xml"/><Relationship Id="rId52" Type="http://schemas.openxmlformats.org/officeDocument/2006/relationships/slideLayout" Target="../slideLayouts/slideLayout2.xml"/><Relationship Id="rId4" Type="http://schemas.openxmlformats.org/officeDocument/2006/relationships/tags" Target="../tags/tag114.xml"/><Relationship Id="rId9" Type="http://schemas.openxmlformats.org/officeDocument/2006/relationships/tags" Target="../tags/tag119.xml"/><Relationship Id="rId14" Type="http://schemas.openxmlformats.org/officeDocument/2006/relationships/tags" Target="../tags/tag124.xml"/><Relationship Id="rId22" Type="http://schemas.openxmlformats.org/officeDocument/2006/relationships/tags" Target="../tags/tag132.xml"/><Relationship Id="rId27" Type="http://schemas.openxmlformats.org/officeDocument/2006/relationships/tags" Target="../tags/tag137.xml"/><Relationship Id="rId30" Type="http://schemas.openxmlformats.org/officeDocument/2006/relationships/tags" Target="../tags/tag140.xml"/><Relationship Id="rId35" Type="http://schemas.openxmlformats.org/officeDocument/2006/relationships/tags" Target="../tags/tag145.xml"/><Relationship Id="rId43" Type="http://schemas.openxmlformats.org/officeDocument/2006/relationships/tags" Target="../tags/tag153.xml"/><Relationship Id="rId48" Type="http://schemas.openxmlformats.org/officeDocument/2006/relationships/tags" Target="../tags/tag158.xml"/><Relationship Id="rId8" Type="http://schemas.openxmlformats.org/officeDocument/2006/relationships/tags" Target="../tags/tag118.xml"/><Relationship Id="rId51" Type="http://schemas.openxmlformats.org/officeDocument/2006/relationships/tags" Target="../tags/tag161.xml"/><Relationship Id="rId3" Type="http://schemas.openxmlformats.org/officeDocument/2006/relationships/tags" Target="../tags/tag113.xml"/><Relationship Id="rId12" Type="http://schemas.openxmlformats.org/officeDocument/2006/relationships/tags" Target="../tags/tag122.xml"/><Relationship Id="rId17" Type="http://schemas.openxmlformats.org/officeDocument/2006/relationships/tags" Target="../tags/tag127.xml"/><Relationship Id="rId25" Type="http://schemas.openxmlformats.org/officeDocument/2006/relationships/tags" Target="../tags/tag135.xml"/><Relationship Id="rId33" Type="http://schemas.openxmlformats.org/officeDocument/2006/relationships/tags" Target="../tags/tag143.xml"/><Relationship Id="rId38" Type="http://schemas.openxmlformats.org/officeDocument/2006/relationships/tags" Target="../tags/tag148.xml"/><Relationship Id="rId46" Type="http://schemas.openxmlformats.org/officeDocument/2006/relationships/tags" Target="../tags/tag156.xml"/><Relationship Id="rId20" Type="http://schemas.openxmlformats.org/officeDocument/2006/relationships/tags" Target="../tags/tag130.xml"/><Relationship Id="rId41" Type="http://schemas.openxmlformats.org/officeDocument/2006/relationships/tags" Target="../tags/tag151.xml"/><Relationship Id="rId1" Type="http://schemas.openxmlformats.org/officeDocument/2006/relationships/tags" Target="../tags/tag111.xml"/><Relationship Id="rId6" Type="http://schemas.openxmlformats.org/officeDocument/2006/relationships/tags" Target="../tags/tag1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990123" y="1793965"/>
            <a:ext cx="10074429" cy="7703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54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4400" b="1" smtClean="0">
                <a:solidFill>
                  <a:schemeClr val="bg1">
                    <a:lumMod val="65000"/>
                  </a:schemeClr>
                </a:solidFill>
                <a:latin typeface="Trebuchet MS" panose="020B0603020202020204" pitchFamily="34" charset="0"/>
                <a:ea typeface="나눔고딕코딩" panose="020D0009000000000000" pitchFamily="49" charset="-127"/>
              </a:rPr>
              <a:t>EGW Admin</a:t>
            </a:r>
            <a:r>
              <a:rPr kumimoji="0" lang="en-US" altLang="ko-KR" sz="440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  <a:ea typeface="+mn-ea"/>
              </a:rPr>
              <a:t>_</a:t>
            </a:r>
            <a:r>
              <a:rPr kumimoji="0" lang="ko-KR" altLang="en-US" sz="200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권한설정</a:t>
            </a:r>
            <a:r>
              <a:rPr kumimoji="0" lang="en-US" altLang="ko-KR" sz="200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en-US" altLang="ko-KR" sz="2000" smtClean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GNB</a:t>
            </a:r>
            <a:r>
              <a:rPr kumimoji="0" lang="ko-KR" altLang="en-US" sz="2000" smtClean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설정</a:t>
            </a:r>
            <a:r>
              <a:rPr kumimoji="0" lang="en-US" altLang="ko-KR" sz="2000" smtClean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2000" smtClean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초기화면 설정</a:t>
            </a:r>
            <a:r>
              <a:rPr kumimoji="0" lang="en-US" altLang="ko-KR" sz="2000" smtClean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2000" smtClean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메인배너</a:t>
            </a:r>
            <a:r>
              <a:rPr kumimoji="0" lang="en-US" altLang="ko-KR" sz="200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200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환경변수</a:t>
            </a:r>
            <a:endParaRPr kumimoji="0"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텍스트 개체 틀 21"/>
          <p:cNvSpPr txBox="1">
            <a:spLocks/>
          </p:cNvSpPr>
          <p:nvPr/>
        </p:nvSpPr>
        <p:spPr>
          <a:xfrm>
            <a:off x="1001450" y="2473846"/>
            <a:ext cx="2736304" cy="90300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altLang="en-US" sz="2400" b="1" kern="1200" smtClean="0">
                <a:solidFill>
                  <a:schemeClr val="bg1">
                    <a:lumMod val="6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  <a:lvl2pPr marL="596646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ko-KR" altLang="en-US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kumimoji="0" lang="en-US" altLang="ko-KR" sz="11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Ver : </a:t>
            </a:r>
            <a:r>
              <a:rPr kumimoji="0" lang="en-US" altLang="ko-KR" sz="11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0.3</a:t>
            </a:r>
            <a:endParaRPr kumimoji="0" lang="en-US" altLang="ko-KR" sz="1100" b="0" smtClean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fontAlgn="auto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kumimoji="0" lang="ko-KR" altLang="en-US" sz="11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작성일 </a:t>
            </a:r>
            <a:r>
              <a:rPr kumimoji="0" lang="en-US" altLang="ko-KR" sz="11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: </a:t>
            </a:r>
            <a:r>
              <a:rPr kumimoji="0" lang="en-US" altLang="ko-KR" sz="11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2017.09.06</a:t>
            </a:r>
            <a:endParaRPr kumimoji="0" lang="en-US" altLang="ko-KR" sz="1100" b="0" smtClean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fontAlgn="auto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kumimoji="0" lang="ko-KR" altLang="en-US" sz="11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작성자 </a:t>
            </a:r>
            <a:r>
              <a:rPr kumimoji="0" lang="en-US" altLang="ko-KR" sz="11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: </a:t>
            </a:r>
            <a:r>
              <a:rPr kumimoji="0" lang="ko-KR" altLang="en-US" sz="11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정규용</a:t>
            </a:r>
            <a:endParaRPr kumimoji="0" lang="en-US" altLang="ko-KR" sz="1100" b="0" smtClean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1383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0573" y="870836"/>
            <a:ext cx="914400" cy="288032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850417" y="1268760"/>
            <a:ext cx="7831731" cy="952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2410865"/>
              </p:ext>
            </p:extLst>
          </p:nvPr>
        </p:nvGraphicFramePr>
        <p:xfrm>
          <a:off x="850417" y="2204864"/>
          <a:ext cx="7981886" cy="384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108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1775123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1655089939"/>
                    </a:ext>
                  </a:extLst>
                </a:gridCol>
                <a:gridCol w="3240359">
                  <a:extLst>
                    <a:ext uri="{9D8B030D-6E8A-4147-A177-3AD203B41FA5}">
                      <a16:colId xmlns:a16="http://schemas.microsoft.com/office/drawing/2014/main" val="2502677421"/>
                    </a:ext>
                  </a:extLst>
                </a:gridCol>
              </a:tblGrid>
              <a:tr h="386368">
                <a:tc gridSpan="4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666363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변수명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변수값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변수 설명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306640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48143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</a:t>
                      </a:r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data</a:t>
                      </a:r>
                      <a:r>
                        <a:rPr kumimoji="0" lang="en-US" altLang="ko-KR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Where to stored …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670714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21867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575809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257541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811645"/>
                  </a:ext>
                </a:extLst>
              </a:tr>
              <a:tr h="285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329666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382597"/>
                  </a:ext>
                </a:extLst>
              </a:tr>
            </a:tbl>
          </a:graphicData>
        </a:graphic>
      </p:graphicFrame>
      <p:grpSp>
        <p:nvGrpSpPr>
          <p:cNvPr id="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951550" y="2686769"/>
            <a:ext cx="107839" cy="109736"/>
            <a:chOff x="554563" y="2632644"/>
            <a:chExt cx="131556" cy="131556"/>
          </a:xfrm>
        </p:grpSpPr>
        <p:sp>
          <p:nvSpPr>
            <p:cNvPr id="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8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"/>
            </p:custDataLst>
          </p:nvPr>
        </p:nvGrpSpPr>
        <p:grpSpPr>
          <a:xfrm>
            <a:off x="951550" y="3020144"/>
            <a:ext cx="107839" cy="109736"/>
            <a:chOff x="554563" y="2632644"/>
            <a:chExt cx="131556" cy="131556"/>
          </a:xfrm>
        </p:grpSpPr>
        <p:sp>
          <p:nvSpPr>
            <p:cNvPr id="9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9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0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1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3"/>
            </p:custDataLst>
          </p:nvPr>
        </p:nvGrpSpPr>
        <p:grpSpPr>
          <a:xfrm>
            <a:off x="951550" y="3324944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12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7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4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4"/>
            </p:custDataLst>
          </p:nvPr>
        </p:nvGrpSpPr>
        <p:grpSpPr>
          <a:xfrm>
            <a:off x="951550" y="3639269"/>
            <a:ext cx="107839" cy="109736"/>
            <a:chOff x="554563" y="2632644"/>
            <a:chExt cx="131556" cy="131556"/>
          </a:xfrm>
          <a:solidFill>
            <a:schemeClr val="bg1"/>
          </a:solidFill>
        </p:grpSpPr>
        <p:sp>
          <p:nvSpPr>
            <p:cNvPr id="15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5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7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5"/>
            </p:custDataLst>
          </p:nvPr>
        </p:nvGrpSpPr>
        <p:grpSpPr>
          <a:xfrm>
            <a:off x="951550" y="3963119"/>
            <a:ext cx="107839" cy="109736"/>
            <a:chOff x="554563" y="2632644"/>
            <a:chExt cx="131556" cy="131556"/>
          </a:xfrm>
        </p:grpSpPr>
        <p:sp>
          <p:nvSpPr>
            <p:cNvPr id="18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3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0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6"/>
            </p:custDataLst>
          </p:nvPr>
        </p:nvGrpSpPr>
        <p:grpSpPr>
          <a:xfrm>
            <a:off x="951550" y="4277444"/>
            <a:ext cx="107839" cy="109736"/>
            <a:chOff x="554563" y="2632644"/>
            <a:chExt cx="131556" cy="131556"/>
          </a:xfrm>
        </p:grpSpPr>
        <p:sp>
          <p:nvSpPr>
            <p:cNvPr id="21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2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3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7"/>
            </p:custDataLst>
          </p:nvPr>
        </p:nvGrpSpPr>
        <p:grpSpPr>
          <a:xfrm>
            <a:off x="951550" y="4582244"/>
            <a:ext cx="107839" cy="109736"/>
            <a:chOff x="554563" y="2632644"/>
            <a:chExt cx="131556" cy="131556"/>
          </a:xfrm>
        </p:grpSpPr>
        <p:sp>
          <p:nvSpPr>
            <p:cNvPr id="24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9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5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6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8"/>
            </p:custDataLst>
          </p:nvPr>
        </p:nvGrpSpPr>
        <p:grpSpPr>
          <a:xfrm>
            <a:off x="951550" y="4915619"/>
            <a:ext cx="107839" cy="109736"/>
            <a:chOff x="554563" y="2632644"/>
            <a:chExt cx="131556" cy="131556"/>
          </a:xfrm>
        </p:grpSpPr>
        <p:sp>
          <p:nvSpPr>
            <p:cNvPr id="27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7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8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9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9"/>
            </p:custDataLst>
          </p:nvPr>
        </p:nvGrpSpPr>
        <p:grpSpPr>
          <a:xfrm>
            <a:off x="951550" y="5229944"/>
            <a:ext cx="107839" cy="109736"/>
            <a:chOff x="554563" y="2632644"/>
            <a:chExt cx="131556" cy="131556"/>
          </a:xfrm>
        </p:grpSpPr>
        <p:sp>
          <p:nvSpPr>
            <p:cNvPr id="30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5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1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2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0"/>
            </p:custDataLst>
          </p:nvPr>
        </p:nvGrpSpPr>
        <p:grpSpPr>
          <a:xfrm>
            <a:off x="951550" y="5534744"/>
            <a:ext cx="107839" cy="109736"/>
            <a:chOff x="554563" y="2632644"/>
            <a:chExt cx="131556" cy="131556"/>
          </a:xfrm>
        </p:grpSpPr>
        <p:sp>
          <p:nvSpPr>
            <p:cNvPr id="33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3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4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1"/>
            </p:custDataLst>
          </p:nvPr>
        </p:nvGrpSpPr>
        <p:grpSpPr>
          <a:xfrm>
            <a:off x="951550" y="5868119"/>
            <a:ext cx="107839" cy="109736"/>
            <a:chOff x="554563" y="2632644"/>
            <a:chExt cx="131556" cy="131556"/>
          </a:xfrm>
        </p:grpSpPr>
        <p:sp>
          <p:nvSpPr>
            <p:cNvPr id="3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41" name="모서리가 둥근 직사각형 40"/>
          <p:cNvSpPr/>
          <p:nvPr/>
        </p:nvSpPr>
        <p:spPr>
          <a:xfrm>
            <a:off x="948286" y="2273027"/>
            <a:ext cx="943781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254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itchFamily="50" charset="-127"/>
                <a:cs typeface="+mn-cs"/>
              </a:rPr>
              <a:t>환경 변수 추가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1998677" y="2273027"/>
            <a:ext cx="470511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254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rPr>
              <a:t>삭제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Trebuchet MS" panose="020B0603020202020204" pitchFamily="34" charset="0"/>
              <a:ea typeface="나눔고딕" pitchFamily="50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시스템 정보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</a:p>
        </p:txBody>
      </p:sp>
      <p:grpSp>
        <p:nvGrpSpPr>
          <p:cNvPr id="73" name="그룹 72"/>
          <p:cNvGrpSpPr/>
          <p:nvPr/>
        </p:nvGrpSpPr>
        <p:grpSpPr>
          <a:xfrm>
            <a:off x="850417" y="1412776"/>
            <a:ext cx="7981886" cy="298639"/>
            <a:chOff x="850417" y="1506518"/>
            <a:chExt cx="7981886" cy="298639"/>
          </a:xfrm>
        </p:grpSpPr>
        <p:cxnSp>
          <p:nvCxnSpPr>
            <p:cNvPr id="55" name="직선 연결선 54"/>
            <p:cNvCxnSpPr/>
            <p:nvPr/>
          </p:nvCxnSpPr>
          <p:spPr>
            <a:xfrm>
              <a:off x="850417" y="1805157"/>
              <a:ext cx="7981886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6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2"/>
              </p:custDataLst>
            </p:nvPr>
          </p:nvSpPr>
          <p:spPr>
            <a:xfrm>
              <a:off x="948286" y="1506518"/>
              <a:ext cx="866341" cy="298639"/>
            </a:xfrm>
            <a:prstGeom prst="rect">
              <a:avLst/>
            </a:prstGeom>
            <a:noFill/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1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메일</a:t>
              </a:r>
              <a:endParaRPr kumimoji="1" 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59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3"/>
              </p:custDataLst>
            </p:nvPr>
          </p:nvSpPr>
          <p:spPr>
            <a:xfrm>
              <a:off x="1814627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게시판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0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4"/>
              </p:custDataLst>
            </p:nvPr>
          </p:nvSpPr>
          <p:spPr>
            <a:xfrm>
              <a:off x="2671877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업무넷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1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5"/>
              </p:custDataLst>
            </p:nvPr>
          </p:nvSpPr>
          <p:spPr>
            <a:xfrm>
              <a:off x="3534222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스퀘어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2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6"/>
              </p:custDataLst>
            </p:nvPr>
          </p:nvSpPr>
          <p:spPr>
            <a:xfrm>
              <a:off x="4395029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결재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3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7"/>
              </p:custDataLst>
            </p:nvPr>
          </p:nvSpPr>
          <p:spPr>
            <a:xfrm>
              <a:off x="5261370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일정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4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8"/>
              </p:custDataLst>
            </p:nvPr>
          </p:nvSpPr>
          <p:spPr>
            <a:xfrm>
              <a:off x="6127711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주소록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5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9"/>
              </p:custDataLst>
            </p:nvPr>
          </p:nvSpPr>
          <p:spPr>
            <a:xfrm>
              <a:off x="6994052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웹폴더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6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20"/>
              </p:custDataLst>
            </p:nvPr>
          </p:nvSpPr>
          <p:spPr>
            <a:xfrm>
              <a:off x="7860393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동호회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68" name="그룹 67"/>
          <p:cNvGrpSpPr/>
          <p:nvPr/>
        </p:nvGrpSpPr>
        <p:grpSpPr>
          <a:xfrm>
            <a:off x="5795275" y="1888976"/>
            <a:ext cx="2944649" cy="227608"/>
            <a:chOff x="5903179" y="2445148"/>
            <a:chExt cx="2944649" cy="227608"/>
          </a:xfrm>
        </p:grpSpPr>
        <p:sp>
          <p:nvSpPr>
            <p:cNvPr id="69" name="모서리가 둥근 직사각형 68"/>
            <p:cNvSpPr/>
            <p:nvPr/>
          </p:nvSpPr>
          <p:spPr>
            <a:xfrm>
              <a:off x="6666292" y="2445148"/>
              <a:ext cx="2181536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 </a:t>
              </a:r>
              <a:endParaRPr kumimoji="1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sp>
          <p:nvSpPr>
            <p:cNvPr id="70" name="모서리가 둥근 직사각형 69"/>
            <p:cNvSpPr/>
            <p:nvPr/>
          </p:nvSpPr>
          <p:spPr>
            <a:xfrm>
              <a:off x="5903179" y="2446109"/>
              <a:ext cx="683617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  </a:t>
              </a: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변수명</a:t>
              </a:r>
              <a:endParaRPr kumimoji="1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 rot="5400000">
              <a:off x="6401365" y="2460560"/>
              <a:ext cx="155817" cy="238180"/>
            </a:xfrm>
            <a:prstGeom prst="rect">
              <a:avLst/>
            </a:prstGeom>
            <a:noFill/>
          </p:spPr>
          <p:txBody>
            <a:bodyPr wrap="none" lIns="36000" r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&gt;</a:t>
              </a:r>
              <a:endPara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pic>
          <p:nvPicPr>
            <p:cNvPr id="72" name="그림 71"/>
            <p:cNvPicPr>
              <a:picLocks noChangeAspect="1"/>
            </p:cNvPicPr>
            <p:nvPr/>
          </p:nvPicPr>
          <p:blipFill>
            <a:blip r:embed="rId4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44315" y="2492511"/>
              <a:ext cx="125049" cy="125049"/>
            </a:xfrm>
            <a:prstGeom prst="rect">
              <a:avLst/>
            </a:prstGeom>
          </p:spPr>
        </p:pic>
      </p:grpSp>
      <p:sp>
        <p:nvSpPr>
          <p:cNvPr id="75" name="모서리가 둥근 직사각형 74"/>
          <p:cNvSpPr/>
          <p:nvPr/>
        </p:nvSpPr>
        <p:spPr>
          <a:xfrm>
            <a:off x="8279482" y="2522612"/>
            <a:ext cx="464363" cy="98826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lIns="72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10</a:t>
            </a:r>
          </a:p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15</a:t>
            </a:r>
          </a:p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20</a:t>
            </a:r>
          </a:p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30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pSp>
        <p:nvGrpSpPr>
          <p:cNvPr id="38" name="그룹 37"/>
          <p:cNvGrpSpPr/>
          <p:nvPr/>
        </p:nvGrpSpPr>
        <p:grpSpPr>
          <a:xfrm>
            <a:off x="8279482" y="2294012"/>
            <a:ext cx="468189" cy="226647"/>
            <a:chOff x="8184232" y="2397322"/>
            <a:chExt cx="468189" cy="226647"/>
          </a:xfrm>
        </p:grpSpPr>
        <p:sp>
          <p:nvSpPr>
            <p:cNvPr id="39" name="모서리가 둥근 직사각형 38"/>
            <p:cNvSpPr/>
            <p:nvPr/>
          </p:nvSpPr>
          <p:spPr>
            <a:xfrm>
              <a:off x="8184232" y="2397322"/>
              <a:ext cx="464363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 10</a:t>
              </a:r>
              <a:endParaRPr kumimoji="1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 rot="5400000">
              <a:off x="8455422" y="2415016"/>
              <a:ext cx="155817" cy="238180"/>
            </a:xfrm>
            <a:prstGeom prst="rect">
              <a:avLst/>
            </a:prstGeom>
            <a:noFill/>
          </p:spPr>
          <p:txBody>
            <a:bodyPr wrap="none" lIns="36000" r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&gt;</a:t>
              </a:r>
              <a:endPara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</p:grpSp>
      <p:sp>
        <p:nvSpPr>
          <p:cNvPr id="67" name="모서리가 둥근 직사각형 66"/>
          <p:cNvSpPr/>
          <p:nvPr/>
        </p:nvSpPr>
        <p:spPr>
          <a:xfrm>
            <a:off x="904875" y="1333501"/>
            <a:ext cx="3562350" cy="3810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6" name="모서리가 둥근 직사각형 75"/>
          <p:cNvSpPr/>
          <p:nvPr/>
        </p:nvSpPr>
        <p:spPr>
          <a:xfrm>
            <a:off x="5257800" y="1333501"/>
            <a:ext cx="2602593" cy="3810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77" name="그룹 76"/>
          <p:cNvGrpSpPr/>
          <p:nvPr/>
        </p:nvGrpSpPr>
        <p:grpSpPr>
          <a:xfrm>
            <a:off x="3791744" y="6165304"/>
            <a:ext cx="1700363" cy="360040"/>
            <a:chOff x="3947422" y="6021288"/>
            <a:chExt cx="1700363" cy="360040"/>
          </a:xfrm>
        </p:grpSpPr>
        <p:sp>
          <p:nvSpPr>
            <p:cNvPr id="78" name="TextBox 77"/>
            <p:cNvSpPr txBox="1"/>
            <p:nvPr/>
          </p:nvSpPr>
          <p:spPr>
            <a:xfrm>
              <a:off x="4025146" y="6021288"/>
              <a:ext cx="1622639" cy="360040"/>
            </a:xfrm>
            <a:prstGeom prst="rect">
              <a:avLst/>
            </a:prstGeom>
            <a:noFill/>
          </p:spPr>
          <p:txBody>
            <a:bodyPr wrap="none" lIns="72000" rIns="72000" rtlCol="0" anchor="ctr">
              <a:noAutofit/>
            </a:bodyPr>
            <a:lstStyle/>
            <a:p>
              <a:pPr algn="ctr"/>
              <a:r>
                <a:rPr lang="en-US" altLang="ko-KR" sz="10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&lt;&lt;  &lt; </a:t>
              </a:r>
              <a:r>
                <a:rPr lang="en-US" altLang="ko-KR" sz="1000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  1</a:t>
              </a:r>
              <a:r>
                <a:rPr lang="en-US" altLang="ko-KR" sz="1000" smtClean="0">
                  <a:solidFill>
                    <a:schemeClr val="bg1">
                      <a:lumMod val="6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  2   3   4   5   6   7   8   9   10    </a:t>
              </a:r>
              <a:r>
                <a:rPr lang="en-US" altLang="ko-KR" sz="10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&gt;  &gt;&gt;</a:t>
              </a:r>
              <a:endParaRPr lang="ko-KR" altLang="en-US" sz="10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cxnSp>
          <p:nvCxnSpPr>
            <p:cNvPr id="79" name="직선 연결선 78"/>
            <p:cNvCxnSpPr/>
            <p:nvPr/>
          </p:nvCxnSpPr>
          <p:spPr>
            <a:xfrm>
              <a:off x="3947422" y="6305996"/>
              <a:ext cx="102789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TextBox 73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AF1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5643041" y="1800224"/>
            <a:ext cx="3189261" cy="390733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16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삭제</a:t>
            </a:r>
            <a:endParaRPr lang="ko-KR" altLang="en-US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4" name="직사각형 83"/>
          <p:cNvSpPr/>
          <p:nvPr/>
        </p:nvSpPr>
        <p:spPr>
          <a:xfrm>
            <a:off x="3071291" y="6181724"/>
            <a:ext cx="3189261" cy="390733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16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삭제</a:t>
            </a:r>
            <a:endParaRPr lang="ko-KR" altLang="en-US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8195741" y="2190748"/>
            <a:ext cx="636561" cy="1543051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86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36119"/>
              </p:ext>
            </p:extLst>
          </p:nvPr>
        </p:nvGraphicFramePr>
        <p:xfrm>
          <a:off x="9290533" y="786383"/>
          <a:ext cx="2835141" cy="469229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As-is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동일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291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661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0573" y="870836"/>
            <a:ext cx="914400" cy="288032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850417" y="1268760"/>
            <a:ext cx="7831731" cy="952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9781042"/>
              </p:ext>
            </p:extLst>
          </p:nvPr>
        </p:nvGraphicFramePr>
        <p:xfrm>
          <a:off x="850417" y="2204864"/>
          <a:ext cx="7981886" cy="384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108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1775123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1655089939"/>
                    </a:ext>
                  </a:extLst>
                </a:gridCol>
                <a:gridCol w="3240359">
                  <a:extLst>
                    <a:ext uri="{9D8B030D-6E8A-4147-A177-3AD203B41FA5}">
                      <a16:colId xmlns:a16="http://schemas.microsoft.com/office/drawing/2014/main" val="2502677421"/>
                    </a:ext>
                  </a:extLst>
                </a:gridCol>
              </a:tblGrid>
              <a:tr h="386368">
                <a:tc gridSpan="4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666363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변수명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변수값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변수 설명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bg1">
                            <a:lumMod val="7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</a:t>
                      </a:r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123.212.190.249:1521:</a:t>
                      </a:r>
                      <a:endParaRPr kumimoji="0" lang="en-US" sz="800" b="0" i="0" u="none" strike="noStrike" kern="1200" cap="none" spc="0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306640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bg1">
                            <a:lumMod val="7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48143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670714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bg1">
                            <a:lumMod val="7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21867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575809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bg1">
                            <a:lumMod val="7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257541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811645"/>
                  </a:ext>
                </a:extLst>
              </a:tr>
              <a:tr h="285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bg1">
                            <a:lumMod val="7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329666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382597"/>
                  </a:ext>
                </a:extLst>
              </a:tr>
            </a:tbl>
          </a:graphicData>
        </a:graphic>
      </p:graphicFrame>
      <p:grpSp>
        <p:nvGrpSpPr>
          <p:cNvPr id="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951550" y="2686769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8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"/>
            </p:custDataLst>
          </p:nvPr>
        </p:nvGrpSpPr>
        <p:grpSpPr>
          <a:xfrm>
            <a:off x="951550" y="3020144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9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9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0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1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3"/>
            </p:custDataLst>
          </p:nvPr>
        </p:nvGrpSpPr>
        <p:grpSpPr>
          <a:xfrm>
            <a:off x="951550" y="3324944"/>
            <a:ext cx="107839" cy="109736"/>
            <a:chOff x="554563" y="2632644"/>
            <a:chExt cx="131556" cy="131556"/>
          </a:xfrm>
        </p:grpSpPr>
        <p:sp>
          <p:nvSpPr>
            <p:cNvPr id="12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7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" name="Check" descr="&lt;SmartSettings&gt;&lt;SmartResize anchorLeft=&quot;Absolute&quot; anchorTop=&quot;None&quot; anchorRight=&quot;None&quot; anchorBottom=&quot;None&quot; /&gt;&lt;/SmartSettings&gt;"/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4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4"/>
            </p:custDataLst>
          </p:nvPr>
        </p:nvGrpSpPr>
        <p:grpSpPr>
          <a:xfrm>
            <a:off x="951550" y="3639269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15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5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7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5"/>
            </p:custDataLst>
          </p:nvPr>
        </p:nvGrpSpPr>
        <p:grpSpPr>
          <a:xfrm>
            <a:off x="951550" y="3963119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18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3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0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6"/>
            </p:custDataLst>
          </p:nvPr>
        </p:nvGrpSpPr>
        <p:grpSpPr>
          <a:xfrm>
            <a:off x="951550" y="4277444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21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2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3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7"/>
            </p:custDataLst>
          </p:nvPr>
        </p:nvGrpSpPr>
        <p:grpSpPr>
          <a:xfrm>
            <a:off x="951550" y="4582244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24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9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5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6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8"/>
            </p:custDataLst>
          </p:nvPr>
        </p:nvGrpSpPr>
        <p:grpSpPr>
          <a:xfrm>
            <a:off x="951550" y="4915619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27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7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8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9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9"/>
            </p:custDataLst>
          </p:nvPr>
        </p:nvGrpSpPr>
        <p:grpSpPr>
          <a:xfrm>
            <a:off x="951550" y="5229944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30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5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1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2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0"/>
            </p:custDataLst>
          </p:nvPr>
        </p:nvGrpSpPr>
        <p:grpSpPr>
          <a:xfrm>
            <a:off x="951550" y="5534744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33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3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4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1"/>
            </p:custDataLst>
          </p:nvPr>
        </p:nvGrpSpPr>
        <p:grpSpPr>
          <a:xfrm>
            <a:off x="951550" y="5868119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3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42" name="모서리가 둥근 직사각형 41"/>
          <p:cNvSpPr/>
          <p:nvPr/>
        </p:nvSpPr>
        <p:spPr>
          <a:xfrm>
            <a:off x="960261" y="2276872"/>
            <a:ext cx="470511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itchFamily="50" charset="-127"/>
                <a:cs typeface="+mn-cs"/>
              </a:rPr>
              <a:t>취소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시스템 정보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_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일괄 수정</a:t>
            </a:r>
          </a:p>
        </p:txBody>
      </p:sp>
      <p:grpSp>
        <p:nvGrpSpPr>
          <p:cNvPr id="73" name="그룹 72"/>
          <p:cNvGrpSpPr/>
          <p:nvPr/>
        </p:nvGrpSpPr>
        <p:grpSpPr>
          <a:xfrm>
            <a:off x="850417" y="1412776"/>
            <a:ext cx="7981886" cy="298639"/>
            <a:chOff x="850417" y="1506518"/>
            <a:chExt cx="7981886" cy="298639"/>
          </a:xfrm>
        </p:grpSpPr>
        <p:cxnSp>
          <p:nvCxnSpPr>
            <p:cNvPr id="55" name="직선 연결선 54"/>
            <p:cNvCxnSpPr/>
            <p:nvPr/>
          </p:nvCxnSpPr>
          <p:spPr>
            <a:xfrm>
              <a:off x="850417" y="1805157"/>
              <a:ext cx="7981886" cy="0"/>
            </a:xfrm>
            <a:prstGeom prst="lin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6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2"/>
              </p:custDataLst>
            </p:nvPr>
          </p:nvSpPr>
          <p:spPr>
            <a:xfrm>
              <a:off x="948286" y="1506518"/>
              <a:ext cx="866341" cy="298639"/>
            </a:xfrm>
            <a:prstGeom prst="rect">
              <a:avLst/>
            </a:prstGeom>
            <a:noFill/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1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메일</a:t>
              </a:r>
              <a:endParaRPr kumimoji="1" 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59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3"/>
              </p:custDataLst>
            </p:nvPr>
          </p:nvSpPr>
          <p:spPr>
            <a:xfrm>
              <a:off x="1814627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게시판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0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4"/>
              </p:custDataLst>
            </p:nvPr>
          </p:nvSpPr>
          <p:spPr>
            <a:xfrm>
              <a:off x="2671877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업무넷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1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5"/>
              </p:custDataLst>
            </p:nvPr>
          </p:nvSpPr>
          <p:spPr>
            <a:xfrm>
              <a:off x="3534222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스퀘어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2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6"/>
              </p:custDataLst>
            </p:nvPr>
          </p:nvSpPr>
          <p:spPr>
            <a:xfrm>
              <a:off x="4395029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결재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3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7"/>
              </p:custDataLst>
            </p:nvPr>
          </p:nvSpPr>
          <p:spPr>
            <a:xfrm>
              <a:off x="5261370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일정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4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8"/>
              </p:custDataLst>
            </p:nvPr>
          </p:nvSpPr>
          <p:spPr>
            <a:xfrm>
              <a:off x="6127711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주소록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5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19"/>
              </p:custDataLst>
            </p:nvPr>
          </p:nvSpPr>
          <p:spPr>
            <a:xfrm>
              <a:off x="6994052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웹폴더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  <p:sp>
          <p:nvSpPr>
            <p:cNvPr id="66" name="Window Body" descr="&lt;SmartSettings&gt;&lt;SmartResize anchorLeft=&quot;Absolute&quot; anchorTop=&quot;Absolute&quot; anchorRight=&quot;Absolute&quot; anchorBottom=&quot;Absolute&quot; /&gt;&lt;/SmartSettings&gt;"/>
            <p:cNvSpPr/>
            <p:nvPr>
              <p:custDataLst>
                <p:tags r:id="rId20"/>
              </p:custDataLst>
            </p:nvPr>
          </p:nvSpPr>
          <p:spPr>
            <a:xfrm>
              <a:off x="7860393" y="1506518"/>
              <a:ext cx="866341" cy="2986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Segoe UI" panose="020B0502040204020203" pitchFamily="34" charset="0"/>
                </a:rPr>
                <a:t>동호회</a:t>
              </a:r>
              <a:endParaRPr kumimoji="1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9" name="모서리가 둥근 직사각형 38"/>
          <p:cNvSpPr/>
          <p:nvPr/>
        </p:nvSpPr>
        <p:spPr>
          <a:xfrm>
            <a:off x="8279482" y="2294012"/>
            <a:ext cx="464363" cy="22664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10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40" name="TextBox 39"/>
          <p:cNvSpPr txBox="1"/>
          <p:nvPr/>
        </p:nvSpPr>
        <p:spPr>
          <a:xfrm rot="5400000">
            <a:off x="8550672" y="2311706"/>
            <a:ext cx="155817" cy="238180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2961109" y="3286844"/>
            <a:ext cx="2537734" cy="182048"/>
          </a:xfrm>
          <a:prstGeom prst="roundRect">
            <a:avLst>
              <a:gd name="adj" fmla="val 0"/>
            </a:avLst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7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</a:rPr>
              <a:t> </a:t>
            </a:r>
            <a:endParaRPr kumimoji="1" lang="ko-KR" altLang="en-US" sz="7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74" name="모서리가 둥근 직사각형 73"/>
          <p:cNvSpPr/>
          <p:nvPr/>
        </p:nvSpPr>
        <p:spPr>
          <a:xfrm>
            <a:off x="5685259" y="3286844"/>
            <a:ext cx="3147044" cy="182048"/>
          </a:xfrm>
          <a:prstGeom prst="roundRect">
            <a:avLst>
              <a:gd name="adj" fmla="val 0"/>
            </a:avLst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7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7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1482220" y="2276872"/>
            <a:ext cx="470511" cy="22664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rebuchet MS" panose="020B0603020202020204" pitchFamily="34" charset="0"/>
                <a:ea typeface="나눔고딕" pitchFamily="50" charset="-127"/>
                <a:cs typeface="+mn-cs"/>
              </a:rPr>
              <a:t>저장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grpSp>
        <p:nvGrpSpPr>
          <p:cNvPr id="79" name="그룹 78"/>
          <p:cNvGrpSpPr/>
          <p:nvPr/>
        </p:nvGrpSpPr>
        <p:grpSpPr>
          <a:xfrm>
            <a:off x="5795275" y="1888976"/>
            <a:ext cx="2944649" cy="227608"/>
            <a:chOff x="5903179" y="2445148"/>
            <a:chExt cx="2944649" cy="227608"/>
          </a:xfrm>
        </p:grpSpPr>
        <p:sp>
          <p:nvSpPr>
            <p:cNvPr id="80" name="모서리가 둥근 직사각형 79"/>
            <p:cNvSpPr/>
            <p:nvPr/>
          </p:nvSpPr>
          <p:spPr>
            <a:xfrm>
              <a:off x="6666292" y="2445148"/>
              <a:ext cx="2181536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 </a:t>
              </a:r>
              <a:endParaRPr kumimoji="1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sp>
          <p:nvSpPr>
            <p:cNvPr id="81" name="모서리가 둥근 직사각형 80"/>
            <p:cNvSpPr/>
            <p:nvPr/>
          </p:nvSpPr>
          <p:spPr>
            <a:xfrm>
              <a:off x="5903179" y="2446109"/>
              <a:ext cx="683617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  </a:t>
              </a: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변수명</a:t>
              </a:r>
              <a:endParaRPr kumimoji="1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 rot="5400000">
              <a:off x="6401365" y="2460560"/>
              <a:ext cx="155817" cy="238180"/>
            </a:xfrm>
            <a:prstGeom prst="rect">
              <a:avLst/>
            </a:prstGeom>
            <a:noFill/>
          </p:spPr>
          <p:txBody>
            <a:bodyPr wrap="none" lIns="36000" r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&gt;</a:t>
              </a:r>
              <a:endPara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pic>
          <p:nvPicPr>
            <p:cNvPr id="83" name="그림 82"/>
            <p:cNvPicPr>
              <a:picLocks noChangeAspect="1"/>
            </p:cNvPicPr>
            <p:nvPr/>
          </p:nvPicPr>
          <p:blipFill>
            <a:blip r:embed="rId4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44315" y="2492511"/>
              <a:ext cx="125049" cy="125049"/>
            </a:xfrm>
            <a:prstGeom prst="rect">
              <a:avLst/>
            </a:prstGeom>
          </p:spPr>
        </p:pic>
      </p:grpSp>
      <p:grpSp>
        <p:nvGrpSpPr>
          <p:cNvPr id="85" name="그룹 84"/>
          <p:cNvGrpSpPr/>
          <p:nvPr/>
        </p:nvGrpSpPr>
        <p:grpSpPr>
          <a:xfrm>
            <a:off x="3791744" y="6165304"/>
            <a:ext cx="1700363" cy="360040"/>
            <a:chOff x="3947422" y="6021288"/>
            <a:chExt cx="1700363" cy="360040"/>
          </a:xfrm>
        </p:grpSpPr>
        <p:sp>
          <p:nvSpPr>
            <p:cNvPr id="86" name="TextBox 85"/>
            <p:cNvSpPr txBox="1"/>
            <p:nvPr/>
          </p:nvSpPr>
          <p:spPr>
            <a:xfrm>
              <a:off x="4025146" y="6021288"/>
              <a:ext cx="1622639" cy="360040"/>
            </a:xfrm>
            <a:prstGeom prst="rect">
              <a:avLst/>
            </a:prstGeom>
            <a:noFill/>
          </p:spPr>
          <p:txBody>
            <a:bodyPr wrap="none" lIns="72000" rIns="72000" rtlCol="0" anchor="ctr">
              <a:noAutofit/>
            </a:bodyPr>
            <a:lstStyle/>
            <a:p>
              <a:pPr algn="ctr"/>
              <a:r>
                <a:rPr lang="en-US" altLang="ko-KR" sz="10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&lt;&lt;  &lt; </a:t>
              </a:r>
              <a:r>
                <a:rPr lang="en-US" altLang="ko-KR" sz="1000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  1</a:t>
              </a:r>
              <a:r>
                <a:rPr lang="en-US" altLang="ko-KR" sz="1000" smtClean="0">
                  <a:solidFill>
                    <a:schemeClr val="bg1">
                      <a:lumMod val="6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  2   3   4   5   6   7   8   9   10    </a:t>
              </a:r>
              <a:r>
                <a:rPr lang="en-US" altLang="ko-KR" sz="10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&gt;  &gt;&gt;</a:t>
              </a:r>
              <a:endParaRPr lang="ko-KR" altLang="en-US" sz="10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cxnSp>
          <p:nvCxnSpPr>
            <p:cNvPr id="87" name="직선 연결선 86"/>
            <p:cNvCxnSpPr/>
            <p:nvPr/>
          </p:nvCxnSpPr>
          <p:spPr>
            <a:xfrm>
              <a:off x="3947422" y="6305996"/>
              <a:ext cx="102789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TextBox 67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AF1.1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0" y="-12364"/>
            <a:ext cx="12192000" cy="6870364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4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팝업으로 전환</a:t>
            </a:r>
            <a:endParaRPr lang="ko-KR" altLang="en-US" sz="4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494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Bar" descr="&lt;SmartSettings&gt;&lt;SmartResize anchorLeft=&quot;Absolute&quot; anchorTop=&quot;Absolute&quot; anchorRight=&quot;Absolute&quot; anchorBottom=&quot;None&quot; /&gt;&lt;/SmartSettings&gt;"/>
          <p:cNvSpPr/>
          <p:nvPr>
            <p:custDataLst>
              <p:tags r:id="rId1"/>
            </p:custDataLst>
          </p:nvPr>
        </p:nvSpPr>
        <p:spPr>
          <a:xfrm>
            <a:off x="436712" y="620689"/>
            <a:ext cx="5155232" cy="2722586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22860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Close Button" descr="&lt;SmartSettings&gt;&lt;SmartResize anchorLeft=&quot;None&quot; anchorTop=&quot;Absolute&quot; anchorRight=&quot;Absolute&quot; anchorBottom=&quot;None&quot; /&gt;&lt;/SmartSettings&gt;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5288129" y="742396"/>
            <a:ext cx="123053" cy="116625"/>
          </a:xfrm>
          <a:custGeom>
            <a:avLst/>
            <a:gdLst>
              <a:gd name="T0" fmla="*/ 254 w 254"/>
              <a:gd name="T1" fmla="*/ 0 h 254"/>
              <a:gd name="T2" fmla="*/ 0 w 254"/>
              <a:gd name="T3" fmla="*/ 254 h 254"/>
              <a:gd name="T4" fmla="*/ 0 w 254"/>
              <a:gd name="T5" fmla="*/ 0 h 254"/>
              <a:gd name="T6" fmla="*/ 254 w 254"/>
              <a:gd name="T7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4" h="254">
                <a:moveTo>
                  <a:pt x="254" y="0"/>
                </a:moveTo>
                <a:lnTo>
                  <a:pt x="0" y="254"/>
                </a:lnTo>
                <a:moveTo>
                  <a:pt x="0" y="0"/>
                </a:moveTo>
                <a:lnTo>
                  <a:pt x="254" y="254"/>
                </a:lnTo>
              </a:path>
            </a:pathLst>
          </a:custGeom>
          <a:noFill/>
          <a:ln w="9525" cap="flat">
            <a:solidFill>
              <a:srgbClr val="80808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4721" y="727482"/>
            <a:ext cx="661742" cy="195956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 추가</a:t>
            </a:r>
            <a:endParaRPr kumimoji="1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1436284"/>
              </p:ext>
            </p:extLst>
          </p:nvPr>
        </p:nvGraphicFramePr>
        <p:xfrm>
          <a:off x="551109" y="1257454"/>
          <a:ext cx="4752803" cy="12235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379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3816424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</a:tblGrid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변수명</a:t>
                      </a:r>
                      <a:r>
                        <a:rPr lang="en-US" altLang="ko-KR" sz="800" b="0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변수값</a:t>
                      </a:r>
                      <a:r>
                        <a:rPr lang="en-US" altLang="ko-KR" sz="800" b="0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변수설명</a:t>
                      </a:r>
                      <a:r>
                        <a:rPr lang="en-US" altLang="ko-KR" sz="800" b="0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093217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6187126"/>
                  </a:ext>
                </a:extLst>
              </a:tr>
            </a:tbl>
          </a:graphicData>
        </a:graphic>
      </p:graphicFrame>
      <p:sp>
        <p:nvSpPr>
          <p:cNvPr id="7" name="모서리가 둥근 직사각형 6"/>
          <p:cNvSpPr/>
          <p:nvPr/>
        </p:nvSpPr>
        <p:spPr>
          <a:xfrm>
            <a:off x="1529188" y="1314450"/>
            <a:ext cx="3198660" cy="1820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529188" y="1609725"/>
            <a:ext cx="3198660" cy="1820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529188" y="1919200"/>
            <a:ext cx="3198660" cy="50933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734370" y="2712053"/>
            <a:ext cx="2559916" cy="317275"/>
            <a:chOff x="4610105" y="2551956"/>
            <a:chExt cx="2432626" cy="277391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5916247" y="2551956"/>
              <a:ext cx="1126484" cy="277391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완료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4610105" y="2551956"/>
              <a:ext cx="1126484" cy="27739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Trebuchet MS" panose="020B0603020202020204" pitchFamily="34" charset="0"/>
                  <a:ea typeface="나눔고딕" pitchFamily="50" charset="-127"/>
                  <a:cs typeface="+mn-cs"/>
                </a:rPr>
                <a:t>취소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551384" y="980728"/>
            <a:ext cx="4896817" cy="0"/>
          </a:xfrm>
          <a:prstGeom prst="line">
            <a:avLst/>
          </a:prstGeom>
          <a:ln w="3175">
            <a:solidFill>
              <a:schemeClr val="tx1">
                <a:lumMod val="95000"/>
                <a:lumOff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시스템 정보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 추가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4762959" y="1361012"/>
            <a:ext cx="560566" cy="182048"/>
          </a:xfrm>
          <a:prstGeom prst="roundRect">
            <a:avLst>
              <a:gd name="adj" fmla="val 0"/>
            </a:avLst>
          </a:prstGeom>
          <a:noFill/>
          <a:ln w="3175">
            <a:noFill/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0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/00 byte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 pitchFamily="34" charset="0"/>
              <a:ea typeface="나눔고딕" panose="020B0600000101010101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4762959" y="2235017"/>
            <a:ext cx="560566" cy="182048"/>
          </a:xfrm>
          <a:prstGeom prst="roundRect">
            <a:avLst>
              <a:gd name="adj" fmla="val 0"/>
            </a:avLst>
          </a:prstGeom>
          <a:noFill/>
          <a:ln w="3175">
            <a:noFill/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0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/00 byte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 pitchFamily="34" charset="0"/>
              <a:ea typeface="나눔고딕" panose="020B0600000101010101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AF1.2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2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768329"/>
              </p:ext>
            </p:extLst>
          </p:nvPr>
        </p:nvGraphicFramePr>
        <p:xfrm>
          <a:off x="9290533" y="786383"/>
          <a:ext cx="2835141" cy="469229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As-is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동일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291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685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Bar" descr="&lt;SmartSettings&gt;&lt;SmartResize anchorLeft=&quot;Absolute&quot; anchorTop=&quot;Absolute&quot; anchorRight=&quot;Absolute&quot; anchorBottom=&quot;None&quot; /&gt;&lt;/SmartSettings&gt;"/>
          <p:cNvSpPr/>
          <p:nvPr>
            <p:custDataLst>
              <p:tags r:id="rId1"/>
            </p:custDataLst>
          </p:nvPr>
        </p:nvSpPr>
        <p:spPr>
          <a:xfrm>
            <a:off x="436712" y="620689"/>
            <a:ext cx="5155232" cy="2722586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22860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Close Button" descr="&lt;SmartSettings&gt;&lt;SmartResize anchorLeft=&quot;None&quot; anchorTop=&quot;Absolute&quot; anchorRight=&quot;Absolute&quot; anchorBottom=&quot;None&quot; /&gt;&lt;/SmartSettings&gt;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5288129" y="742396"/>
            <a:ext cx="123053" cy="116625"/>
          </a:xfrm>
          <a:custGeom>
            <a:avLst/>
            <a:gdLst>
              <a:gd name="T0" fmla="*/ 254 w 254"/>
              <a:gd name="T1" fmla="*/ 0 h 254"/>
              <a:gd name="T2" fmla="*/ 0 w 254"/>
              <a:gd name="T3" fmla="*/ 254 h 254"/>
              <a:gd name="T4" fmla="*/ 0 w 254"/>
              <a:gd name="T5" fmla="*/ 0 h 254"/>
              <a:gd name="T6" fmla="*/ 254 w 254"/>
              <a:gd name="T7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4" h="254">
                <a:moveTo>
                  <a:pt x="254" y="0"/>
                </a:moveTo>
                <a:lnTo>
                  <a:pt x="0" y="254"/>
                </a:lnTo>
                <a:moveTo>
                  <a:pt x="0" y="0"/>
                </a:moveTo>
                <a:lnTo>
                  <a:pt x="254" y="254"/>
                </a:lnTo>
              </a:path>
            </a:pathLst>
          </a:custGeom>
          <a:noFill/>
          <a:ln w="9525" cap="flat">
            <a:solidFill>
              <a:srgbClr val="80808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4721" y="727482"/>
            <a:ext cx="661742" cy="195956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 </a:t>
            </a: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수정</a:t>
            </a:r>
            <a:endParaRPr kumimoji="1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94409"/>
              </p:ext>
            </p:extLst>
          </p:nvPr>
        </p:nvGraphicFramePr>
        <p:xfrm>
          <a:off x="551109" y="1257454"/>
          <a:ext cx="4752803" cy="12235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379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3816424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</a:tblGrid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변수명</a:t>
                      </a:r>
                      <a:endParaRPr lang="ko-KR" altLang="en-US" sz="800" b="1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변수값</a:t>
                      </a:r>
                      <a:endParaRPr lang="ko-KR" altLang="en-US" sz="8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변수설명</a:t>
                      </a:r>
                      <a:endParaRPr lang="ko-KR" altLang="en-US" sz="8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Where to stored the old mail data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093217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endParaRPr lang="ko-KR" altLang="en-US" sz="8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6187126"/>
                  </a:ext>
                </a:extLst>
              </a:tr>
            </a:tbl>
          </a:graphicData>
        </a:graphic>
      </p:graphicFrame>
      <p:sp>
        <p:nvSpPr>
          <p:cNvPr id="8" name="모서리가 둥근 직사각형 7"/>
          <p:cNvSpPr/>
          <p:nvPr/>
        </p:nvSpPr>
        <p:spPr>
          <a:xfrm>
            <a:off x="1529188" y="1609725"/>
            <a:ext cx="3198660" cy="1820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734370" y="2712053"/>
            <a:ext cx="2559916" cy="317275"/>
            <a:chOff x="4610105" y="2551956"/>
            <a:chExt cx="2432626" cy="277391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5916247" y="2551956"/>
              <a:ext cx="1126484" cy="277391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완료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4610105" y="2551956"/>
              <a:ext cx="1126484" cy="27739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Trebuchet MS" panose="020B0603020202020204" pitchFamily="34" charset="0"/>
                  <a:ea typeface="나눔고딕" pitchFamily="50" charset="-127"/>
                  <a:cs typeface="+mn-cs"/>
                </a:rPr>
                <a:t>취소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551384" y="980728"/>
            <a:ext cx="4896817" cy="0"/>
          </a:xfrm>
          <a:prstGeom prst="line">
            <a:avLst/>
          </a:prstGeom>
          <a:ln w="3175">
            <a:solidFill>
              <a:schemeClr val="tx1">
                <a:lumMod val="95000"/>
                <a:lumOff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시스템 정보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#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변수 </a:t>
            </a:r>
            <a:r>
              <a:rPr lang="en-US" altLang="ko-KR" sz="800">
                <a:solidFill>
                  <a:prstClr val="black">
                    <a:lumMod val="75000"/>
                    <a:lumOff val="25000"/>
                  </a:prst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r>
              <a:rPr lang="ko-KR" altLang="en-US" sz="80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고딕" panose="020B0600000101010101" charset="-127"/>
                <a:ea typeface="나눔고딕" panose="020B0600000101010101" charset="-127"/>
              </a:rPr>
              <a:t>수정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AF1.2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2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9718648"/>
              </p:ext>
            </p:extLst>
          </p:nvPr>
        </p:nvGraphicFramePr>
        <p:xfrm>
          <a:off x="9290533" y="786383"/>
          <a:ext cx="2835141" cy="1073744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환경 변수 추가 팝업을 사용하되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아래의 항목만 기능적으로 제공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팝업 타이틀 변경 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수정 불가 항목 입력폼 제거 및 필수 입력 마크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(*)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제거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291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058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0573" y="870836"/>
            <a:ext cx="914400" cy="288032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850417" y="1268760"/>
            <a:ext cx="7831731" cy="952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44688"/>
              </p:ext>
            </p:extLst>
          </p:nvPr>
        </p:nvGraphicFramePr>
        <p:xfrm>
          <a:off x="850417" y="2204864"/>
          <a:ext cx="7981886" cy="384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108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1775123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1655089939"/>
                    </a:ext>
                  </a:extLst>
                </a:gridCol>
                <a:gridCol w="3240359">
                  <a:extLst>
                    <a:ext uri="{9D8B030D-6E8A-4147-A177-3AD203B41FA5}">
                      <a16:colId xmlns:a16="http://schemas.microsoft.com/office/drawing/2014/main" val="2502677421"/>
                    </a:ext>
                  </a:extLst>
                </a:gridCol>
              </a:tblGrid>
              <a:tr h="386368">
                <a:tc gridSpan="4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666363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변수명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변수값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변수 설명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306640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48143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</a:t>
                      </a:r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data</a:t>
                      </a:r>
                      <a:r>
                        <a:rPr kumimoji="0" lang="en-US" altLang="ko-KR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Where to stored …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670714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21867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575809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257541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811645"/>
                  </a:ext>
                </a:extLst>
              </a:tr>
              <a:tr h="285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jdbc_driver_class_name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oracle.jdbc.driver.OracleDriver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329666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jdbc_driver_url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jdbc:oracle:thin:@123.212.190.249:1521:ora10g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800" b="0" i="0" u="none" strike="noStrike" kern="1200" cap="none" spc="0" normalizeH="0" baseline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Path </a:t>
                      </a:r>
                      <a:r>
                        <a:rPr kumimoji="0" lang="en-US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Where to stored the old mail data</a:t>
                      </a:r>
                    </a:p>
                  </a:txBody>
                  <a:tcPr marL="1143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382597"/>
                  </a:ext>
                </a:extLst>
              </a:tr>
            </a:tbl>
          </a:graphicData>
        </a:graphic>
      </p:graphicFrame>
      <p:grpSp>
        <p:nvGrpSpPr>
          <p:cNvPr id="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951550" y="2686769"/>
            <a:ext cx="107839" cy="109736"/>
            <a:chOff x="554563" y="2632644"/>
            <a:chExt cx="131556" cy="131556"/>
          </a:xfrm>
        </p:grpSpPr>
        <p:sp>
          <p:nvSpPr>
            <p:cNvPr id="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8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"/>
            </p:custDataLst>
          </p:nvPr>
        </p:nvGrpSpPr>
        <p:grpSpPr>
          <a:xfrm>
            <a:off x="951550" y="3020144"/>
            <a:ext cx="107839" cy="109736"/>
            <a:chOff x="554563" y="2632644"/>
            <a:chExt cx="131556" cy="131556"/>
          </a:xfrm>
        </p:grpSpPr>
        <p:sp>
          <p:nvSpPr>
            <p:cNvPr id="9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9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0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1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3"/>
            </p:custDataLst>
          </p:nvPr>
        </p:nvGrpSpPr>
        <p:grpSpPr>
          <a:xfrm>
            <a:off x="951550" y="3324944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12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7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4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4"/>
            </p:custDataLst>
          </p:nvPr>
        </p:nvGrpSpPr>
        <p:grpSpPr>
          <a:xfrm>
            <a:off x="951550" y="3639269"/>
            <a:ext cx="107839" cy="109736"/>
            <a:chOff x="554563" y="2632644"/>
            <a:chExt cx="131556" cy="131556"/>
          </a:xfrm>
          <a:solidFill>
            <a:schemeClr val="bg1">
              <a:lumMod val="95000"/>
            </a:schemeClr>
          </a:solidFill>
        </p:grpSpPr>
        <p:sp>
          <p:nvSpPr>
            <p:cNvPr id="15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5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7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5"/>
            </p:custDataLst>
          </p:nvPr>
        </p:nvGrpSpPr>
        <p:grpSpPr>
          <a:xfrm>
            <a:off x="951550" y="3963119"/>
            <a:ext cx="107839" cy="109736"/>
            <a:chOff x="554563" y="2632644"/>
            <a:chExt cx="131556" cy="131556"/>
          </a:xfrm>
        </p:grpSpPr>
        <p:sp>
          <p:nvSpPr>
            <p:cNvPr id="18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3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0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6"/>
            </p:custDataLst>
          </p:nvPr>
        </p:nvGrpSpPr>
        <p:grpSpPr>
          <a:xfrm>
            <a:off x="951550" y="4277444"/>
            <a:ext cx="107839" cy="109736"/>
            <a:chOff x="554563" y="2632644"/>
            <a:chExt cx="131556" cy="131556"/>
          </a:xfrm>
        </p:grpSpPr>
        <p:sp>
          <p:nvSpPr>
            <p:cNvPr id="21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2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3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7"/>
            </p:custDataLst>
          </p:nvPr>
        </p:nvGrpSpPr>
        <p:grpSpPr>
          <a:xfrm>
            <a:off x="951550" y="4582244"/>
            <a:ext cx="107839" cy="109736"/>
            <a:chOff x="554563" y="2632644"/>
            <a:chExt cx="131556" cy="131556"/>
          </a:xfrm>
        </p:grpSpPr>
        <p:sp>
          <p:nvSpPr>
            <p:cNvPr id="24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9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5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6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8"/>
            </p:custDataLst>
          </p:nvPr>
        </p:nvGrpSpPr>
        <p:grpSpPr>
          <a:xfrm>
            <a:off x="951550" y="4915619"/>
            <a:ext cx="107839" cy="109736"/>
            <a:chOff x="554563" y="2632644"/>
            <a:chExt cx="131556" cy="131556"/>
          </a:xfrm>
        </p:grpSpPr>
        <p:sp>
          <p:nvSpPr>
            <p:cNvPr id="27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7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8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9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9"/>
            </p:custDataLst>
          </p:nvPr>
        </p:nvGrpSpPr>
        <p:grpSpPr>
          <a:xfrm>
            <a:off x="951550" y="5229944"/>
            <a:ext cx="107839" cy="109736"/>
            <a:chOff x="554563" y="2632644"/>
            <a:chExt cx="131556" cy="131556"/>
          </a:xfrm>
        </p:grpSpPr>
        <p:sp>
          <p:nvSpPr>
            <p:cNvPr id="30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5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1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2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0"/>
            </p:custDataLst>
          </p:nvPr>
        </p:nvGrpSpPr>
        <p:grpSpPr>
          <a:xfrm>
            <a:off x="951550" y="5534744"/>
            <a:ext cx="107839" cy="109736"/>
            <a:chOff x="554563" y="2632644"/>
            <a:chExt cx="131556" cy="131556"/>
          </a:xfrm>
        </p:grpSpPr>
        <p:sp>
          <p:nvSpPr>
            <p:cNvPr id="33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3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4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1"/>
            </p:custDataLst>
          </p:nvPr>
        </p:nvGrpSpPr>
        <p:grpSpPr>
          <a:xfrm>
            <a:off x="951550" y="5868119"/>
            <a:ext cx="107839" cy="109736"/>
            <a:chOff x="554563" y="2632644"/>
            <a:chExt cx="131556" cy="131556"/>
          </a:xfrm>
        </p:grpSpPr>
        <p:sp>
          <p:nvSpPr>
            <p:cNvPr id="3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시스템 정보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_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결재</a:t>
            </a:r>
          </a:p>
        </p:txBody>
      </p:sp>
      <p:cxnSp>
        <p:nvCxnSpPr>
          <p:cNvPr id="55" name="직선 연결선 54"/>
          <p:cNvCxnSpPr/>
          <p:nvPr/>
        </p:nvCxnSpPr>
        <p:spPr>
          <a:xfrm>
            <a:off x="850417" y="1711415"/>
            <a:ext cx="7981886" cy="0"/>
          </a:xfrm>
          <a:prstGeom prst="lin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6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2"/>
            </p:custDataLst>
          </p:nvPr>
        </p:nvSpPr>
        <p:spPr>
          <a:xfrm>
            <a:off x="948286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메일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59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3"/>
            </p:custDataLst>
          </p:nvPr>
        </p:nvSpPr>
        <p:spPr>
          <a:xfrm>
            <a:off x="1814627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게시판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0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4"/>
            </p:custDataLst>
          </p:nvPr>
        </p:nvSpPr>
        <p:spPr>
          <a:xfrm>
            <a:off x="2671877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업무넷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1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5"/>
            </p:custDataLst>
          </p:nvPr>
        </p:nvSpPr>
        <p:spPr>
          <a:xfrm>
            <a:off x="3534222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스퀘어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3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6"/>
            </p:custDataLst>
          </p:nvPr>
        </p:nvSpPr>
        <p:spPr>
          <a:xfrm>
            <a:off x="5261370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일정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4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7"/>
            </p:custDataLst>
          </p:nvPr>
        </p:nvSpPr>
        <p:spPr>
          <a:xfrm>
            <a:off x="6127711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주소록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5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8"/>
            </p:custDataLst>
          </p:nvPr>
        </p:nvSpPr>
        <p:spPr>
          <a:xfrm>
            <a:off x="6994052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웹폴더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6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9"/>
            </p:custDataLst>
          </p:nvPr>
        </p:nvSpPr>
        <p:spPr>
          <a:xfrm>
            <a:off x="7860393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동호회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grpSp>
        <p:nvGrpSpPr>
          <p:cNvPr id="68" name="그룹 67"/>
          <p:cNvGrpSpPr/>
          <p:nvPr/>
        </p:nvGrpSpPr>
        <p:grpSpPr>
          <a:xfrm>
            <a:off x="5795275" y="1888976"/>
            <a:ext cx="2944649" cy="227608"/>
            <a:chOff x="5903179" y="2445148"/>
            <a:chExt cx="2944649" cy="227608"/>
          </a:xfrm>
        </p:grpSpPr>
        <p:sp>
          <p:nvSpPr>
            <p:cNvPr id="69" name="모서리가 둥근 직사각형 68"/>
            <p:cNvSpPr/>
            <p:nvPr/>
          </p:nvSpPr>
          <p:spPr>
            <a:xfrm>
              <a:off x="6666292" y="2445148"/>
              <a:ext cx="2181536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 </a:t>
              </a:r>
              <a:endParaRPr kumimoji="1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sp>
          <p:nvSpPr>
            <p:cNvPr id="70" name="모서리가 둥근 직사각형 69"/>
            <p:cNvSpPr/>
            <p:nvPr/>
          </p:nvSpPr>
          <p:spPr>
            <a:xfrm>
              <a:off x="5903179" y="2446109"/>
              <a:ext cx="683617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  </a:t>
              </a: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변수명</a:t>
              </a:r>
              <a:endParaRPr kumimoji="1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 rot="5400000">
              <a:off x="6401365" y="2460560"/>
              <a:ext cx="155817" cy="238180"/>
            </a:xfrm>
            <a:prstGeom prst="rect">
              <a:avLst/>
            </a:prstGeom>
            <a:noFill/>
          </p:spPr>
          <p:txBody>
            <a:bodyPr wrap="none" lIns="36000" r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&gt;</a:t>
              </a:r>
              <a:endPara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pic>
          <p:nvPicPr>
            <p:cNvPr id="72" name="그림 71"/>
            <p:cNvPicPr>
              <a:picLocks noChangeAspect="1"/>
            </p:cNvPicPr>
            <p:nvPr/>
          </p:nvPicPr>
          <p:blipFill>
            <a:blip r:embed="rId4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44315" y="2492511"/>
              <a:ext cx="125049" cy="125049"/>
            </a:xfrm>
            <a:prstGeom prst="rect">
              <a:avLst/>
            </a:prstGeom>
          </p:spPr>
        </p:pic>
      </p:grpSp>
      <p:grpSp>
        <p:nvGrpSpPr>
          <p:cNvPr id="38" name="그룹 37"/>
          <p:cNvGrpSpPr/>
          <p:nvPr/>
        </p:nvGrpSpPr>
        <p:grpSpPr>
          <a:xfrm>
            <a:off x="8279482" y="2294012"/>
            <a:ext cx="468189" cy="226647"/>
            <a:chOff x="8184232" y="2397322"/>
            <a:chExt cx="468189" cy="226647"/>
          </a:xfrm>
        </p:grpSpPr>
        <p:sp>
          <p:nvSpPr>
            <p:cNvPr id="39" name="모서리가 둥근 직사각형 38"/>
            <p:cNvSpPr/>
            <p:nvPr/>
          </p:nvSpPr>
          <p:spPr>
            <a:xfrm>
              <a:off x="8184232" y="2397322"/>
              <a:ext cx="464363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 10</a:t>
              </a:r>
              <a:endParaRPr kumimoji="1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 rot="5400000">
              <a:off x="8455422" y="2415016"/>
              <a:ext cx="155817" cy="238180"/>
            </a:xfrm>
            <a:prstGeom prst="rect">
              <a:avLst/>
            </a:prstGeom>
            <a:noFill/>
          </p:spPr>
          <p:txBody>
            <a:bodyPr wrap="none" lIns="36000" r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&gt;</a:t>
              </a:r>
              <a:endPara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</p:grpSp>
      <p:sp>
        <p:nvSpPr>
          <p:cNvPr id="62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20"/>
            </p:custDataLst>
          </p:nvPr>
        </p:nvSpPr>
        <p:spPr>
          <a:xfrm>
            <a:off x="4388038" y="1412776"/>
            <a:ext cx="873333" cy="2986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결재</a:t>
            </a:r>
            <a:endParaRPr kumimoji="1" 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4576346" y="2274273"/>
            <a:ext cx="871582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>
                <a:solidFill>
                  <a:prstClr val="black">
                    <a:lumMod val="75000"/>
                    <a:lumOff val="25000"/>
                  </a:prstClr>
                </a:solidFill>
                <a:latin typeface="Trebuchet MS" panose="020B0603020202020204" pitchFamily="34" charset="0"/>
                <a:ea typeface="나눔고딕" pitchFamily="50" charset="-127"/>
              </a:rPr>
              <a:t>jhoms ini </a:t>
            </a:r>
            <a:r>
              <a:rPr lang="ko-KR" altLang="en-US" sz="800">
                <a:solidFill>
                  <a:prstClr val="black">
                    <a:lumMod val="75000"/>
                    <a:lumOff val="25000"/>
                  </a:prstClr>
                </a:solidFill>
                <a:latin typeface="Trebuchet MS" panose="020B0603020202020204" pitchFamily="34" charset="0"/>
                <a:ea typeface="나눔고딕" pitchFamily="50" charset="-127"/>
              </a:rPr>
              <a:t>수정</a:t>
            </a:r>
            <a:endParaRPr lang="ko-KR" altLang="en-US" sz="800" dirty="0">
              <a:solidFill>
                <a:prstClr val="black">
                  <a:lumMod val="75000"/>
                  <a:lumOff val="25000"/>
                </a:prstClr>
              </a:solidFill>
              <a:latin typeface="Trebuchet MS" panose="020B0603020202020204" pitchFamily="34" charset="0"/>
              <a:ea typeface="나눔고딕" pitchFamily="50" charset="-127"/>
            </a:endParaRPr>
          </a:p>
        </p:txBody>
      </p:sp>
      <p:sp>
        <p:nvSpPr>
          <p:cNvPr id="76" name="모서리가 둥근 직사각형 75"/>
          <p:cNvSpPr/>
          <p:nvPr/>
        </p:nvSpPr>
        <p:spPr>
          <a:xfrm>
            <a:off x="2613494" y="2274273"/>
            <a:ext cx="871582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itchFamily="50" charset="-127"/>
                <a:cs typeface="+mn-cs"/>
              </a:rPr>
              <a:t>ini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itchFamily="50" charset="-127"/>
                <a:cs typeface="+mn-cs"/>
              </a:rPr>
              <a:t>재로딩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sp>
        <p:nvSpPr>
          <p:cNvPr id="77" name="모서리가 둥근 직사각형 76"/>
          <p:cNvSpPr/>
          <p:nvPr/>
        </p:nvSpPr>
        <p:spPr>
          <a:xfrm>
            <a:off x="3594920" y="2274273"/>
            <a:ext cx="871582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itchFamily="50" charset="-127"/>
                <a:cs typeface="+mn-cs"/>
              </a:rPr>
              <a:t>jhoms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itchFamily="50" charset="-127"/>
                <a:cs typeface="+mn-cs"/>
              </a:rPr>
              <a:t>캐시 제거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sp>
        <p:nvSpPr>
          <p:cNvPr id="73" name="모서리가 둥근 직사각형 72"/>
          <p:cNvSpPr/>
          <p:nvPr/>
        </p:nvSpPr>
        <p:spPr>
          <a:xfrm>
            <a:off x="948286" y="2273027"/>
            <a:ext cx="943781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254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itchFamily="50" charset="-127"/>
                <a:cs typeface="+mn-cs"/>
              </a:rPr>
              <a:t>환경 변수 추가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sp>
        <p:nvSpPr>
          <p:cNvPr id="78" name="모서리가 둥근 직사각형 77"/>
          <p:cNvSpPr/>
          <p:nvPr/>
        </p:nvSpPr>
        <p:spPr>
          <a:xfrm>
            <a:off x="1998677" y="2273027"/>
            <a:ext cx="470511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254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rPr>
              <a:t>삭제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Trebuchet MS" panose="020B0603020202020204" pitchFamily="34" charset="0"/>
              <a:ea typeface="나눔고딕" pitchFamily="50" charset="-127"/>
            </a:endParaRPr>
          </a:p>
        </p:txBody>
      </p:sp>
      <p:sp>
        <p:nvSpPr>
          <p:cNvPr id="79" name="모서리가 둥근 직사각형 78"/>
          <p:cNvSpPr/>
          <p:nvPr/>
        </p:nvSpPr>
        <p:spPr>
          <a:xfrm>
            <a:off x="8279482" y="2522612"/>
            <a:ext cx="464363" cy="98826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lIns="72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10</a:t>
            </a:r>
          </a:p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15</a:t>
            </a:r>
          </a:p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20</a:t>
            </a:r>
          </a:p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30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pSp>
        <p:nvGrpSpPr>
          <p:cNvPr id="80" name="그룹 79"/>
          <p:cNvGrpSpPr/>
          <p:nvPr/>
        </p:nvGrpSpPr>
        <p:grpSpPr>
          <a:xfrm>
            <a:off x="3791744" y="6165304"/>
            <a:ext cx="1700363" cy="360040"/>
            <a:chOff x="3947422" y="6021288"/>
            <a:chExt cx="1700363" cy="360040"/>
          </a:xfrm>
        </p:grpSpPr>
        <p:sp>
          <p:nvSpPr>
            <p:cNvPr id="81" name="TextBox 80"/>
            <p:cNvSpPr txBox="1"/>
            <p:nvPr/>
          </p:nvSpPr>
          <p:spPr>
            <a:xfrm>
              <a:off x="4025146" y="6021288"/>
              <a:ext cx="1622639" cy="360040"/>
            </a:xfrm>
            <a:prstGeom prst="rect">
              <a:avLst/>
            </a:prstGeom>
            <a:noFill/>
          </p:spPr>
          <p:txBody>
            <a:bodyPr wrap="none" lIns="72000" rIns="72000" rtlCol="0" anchor="ctr">
              <a:noAutofit/>
            </a:bodyPr>
            <a:lstStyle/>
            <a:p>
              <a:pPr algn="ctr"/>
              <a:r>
                <a:rPr lang="en-US" altLang="ko-KR" sz="10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&lt;&lt;  &lt; </a:t>
              </a:r>
              <a:r>
                <a:rPr lang="en-US" altLang="ko-KR" sz="1000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  1</a:t>
              </a:r>
              <a:r>
                <a:rPr lang="en-US" altLang="ko-KR" sz="1000" smtClean="0">
                  <a:solidFill>
                    <a:schemeClr val="bg1">
                      <a:lumMod val="6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  2   3   4   5   6   7   8   9   10    </a:t>
              </a:r>
              <a:r>
                <a:rPr lang="en-US" altLang="ko-KR" sz="10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&gt;  &gt;&gt;</a:t>
              </a:r>
              <a:endParaRPr lang="ko-KR" altLang="en-US" sz="10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cxnSp>
          <p:nvCxnSpPr>
            <p:cNvPr id="82" name="직선 연결선 81"/>
            <p:cNvCxnSpPr/>
            <p:nvPr/>
          </p:nvCxnSpPr>
          <p:spPr>
            <a:xfrm>
              <a:off x="3947422" y="6305996"/>
              <a:ext cx="102789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TextBox 73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AF2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5643041" y="1800224"/>
            <a:ext cx="3189261" cy="390733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16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삭제</a:t>
            </a:r>
            <a:endParaRPr lang="ko-KR" altLang="en-US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3071291" y="6181724"/>
            <a:ext cx="3189261" cy="390733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16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삭제</a:t>
            </a:r>
            <a:endParaRPr lang="ko-KR" altLang="en-US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4" name="직사각형 83"/>
          <p:cNvSpPr/>
          <p:nvPr/>
        </p:nvSpPr>
        <p:spPr>
          <a:xfrm>
            <a:off x="8195741" y="2190748"/>
            <a:ext cx="636561" cy="1543051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86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36119"/>
              </p:ext>
            </p:extLst>
          </p:nvPr>
        </p:nvGraphicFramePr>
        <p:xfrm>
          <a:off x="9290533" y="786383"/>
          <a:ext cx="2835141" cy="469229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As-is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동일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291284"/>
                  </a:ext>
                </a:extLst>
              </a:tr>
            </a:tbl>
          </a:graphicData>
        </a:graphic>
      </p:graphicFrame>
      <p:sp>
        <p:nvSpPr>
          <p:cNvPr id="87" name="직각 삼각형 86"/>
          <p:cNvSpPr/>
          <p:nvPr/>
        </p:nvSpPr>
        <p:spPr>
          <a:xfrm flipH="1">
            <a:off x="11440379" y="5924462"/>
            <a:ext cx="684945" cy="743038"/>
          </a:xfrm>
          <a:prstGeom prst="rtTriangle">
            <a:avLst/>
          </a:prstGeom>
          <a:solidFill>
            <a:srgbClr val="0000FF"/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t">
            <a:noAutofit/>
          </a:bodyPr>
          <a:lstStyle/>
          <a:p>
            <a:pPr algn="ctr">
              <a:spcAft>
                <a:spcPts val="0"/>
              </a:spcAft>
            </a:pPr>
            <a:r>
              <a:rPr lang="ko-KR" altLang="en-US" sz="8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수정</a:t>
            </a:r>
            <a:endParaRPr lang="ko-KR" altLang="en-US" sz="8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219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Bar" descr="&lt;SmartSettings&gt;&lt;SmartResize anchorLeft=&quot;Absolute&quot; anchorTop=&quot;Absolute&quot; anchorRight=&quot;Absolute&quot; anchorBottom=&quot;None&quot; /&gt;&lt;/SmartSettings&gt;"/>
          <p:cNvSpPr/>
          <p:nvPr>
            <p:custDataLst>
              <p:tags r:id="rId1"/>
            </p:custDataLst>
          </p:nvPr>
        </p:nvSpPr>
        <p:spPr>
          <a:xfrm>
            <a:off x="436712" y="620689"/>
            <a:ext cx="5155232" cy="2722586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22860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Close Button" descr="&lt;SmartSettings&gt;&lt;SmartResize anchorLeft=&quot;None&quot; anchorTop=&quot;Absolute&quot; anchorRight=&quot;Absolute&quot; anchorBottom=&quot;None&quot; /&gt;&lt;/SmartSettings&gt;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5288129" y="742396"/>
            <a:ext cx="123053" cy="116625"/>
          </a:xfrm>
          <a:custGeom>
            <a:avLst/>
            <a:gdLst>
              <a:gd name="T0" fmla="*/ 254 w 254"/>
              <a:gd name="T1" fmla="*/ 0 h 254"/>
              <a:gd name="T2" fmla="*/ 0 w 254"/>
              <a:gd name="T3" fmla="*/ 254 h 254"/>
              <a:gd name="T4" fmla="*/ 0 w 254"/>
              <a:gd name="T5" fmla="*/ 0 h 254"/>
              <a:gd name="T6" fmla="*/ 254 w 254"/>
              <a:gd name="T7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4" h="254">
                <a:moveTo>
                  <a:pt x="254" y="0"/>
                </a:moveTo>
                <a:lnTo>
                  <a:pt x="0" y="254"/>
                </a:lnTo>
                <a:moveTo>
                  <a:pt x="0" y="0"/>
                </a:moveTo>
                <a:lnTo>
                  <a:pt x="254" y="254"/>
                </a:lnTo>
              </a:path>
            </a:pathLst>
          </a:custGeom>
          <a:noFill/>
          <a:ln w="9525" cap="flat">
            <a:solidFill>
              <a:srgbClr val="80808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4721" y="727482"/>
            <a:ext cx="661742" cy="195956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 추가</a:t>
            </a:r>
            <a:endParaRPr kumimoji="1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881810"/>
              </p:ext>
            </p:extLst>
          </p:nvPr>
        </p:nvGraphicFramePr>
        <p:xfrm>
          <a:off x="551109" y="1257454"/>
          <a:ext cx="4752803" cy="12235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379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3816424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</a:tblGrid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변수명</a:t>
                      </a:r>
                      <a:r>
                        <a:rPr lang="en-US" altLang="ko-KR" sz="800" b="0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변수값</a:t>
                      </a:r>
                      <a:r>
                        <a:rPr lang="en-US" altLang="ko-KR" sz="800" b="0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변수설명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093217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endParaRPr lang="ko-KR" altLang="en-US" sz="8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6187126"/>
                  </a:ext>
                </a:extLst>
              </a:tr>
            </a:tbl>
          </a:graphicData>
        </a:graphic>
      </p:graphicFrame>
      <p:sp>
        <p:nvSpPr>
          <p:cNvPr id="7" name="모서리가 둥근 직사각형 6"/>
          <p:cNvSpPr/>
          <p:nvPr/>
        </p:nvSpPr>
        <p:spPr>
          <a:xfrm>
            <a:off x="1529188" y="1314450"/>
            <a:ext cx="3198660" cy="1820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529188" y="1609725"/>
            <a:ext cx="3198660" cy="1820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529188" y="1919200"/>
            <a:ext cx="3198660" cy="50933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734370" y="2712053"/>
            <a:ext cx="2559916" cy="317275"/>
            <a:chOff x="4610105" y="2551956"/>
            <a:chExt cx="2432626" cy="277391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5916247" y="2551956"/>
              <a:ext cx="1126484" cy="277391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완료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4610105" y="2551956"/>
              <a:ext cx="1126484" cy="27739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Trebuchet MS" panose="020B0603020202020204" pitchFamily="34" charset="0"/>
                  <a:ea typeface="나눔고딕" pitchFamily="50" charset="-127"/>
                  <a:cs typeface="+mn-cs"/>
                </a:rPr>
                <a:t>취소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551384" y="980728"/>
            <a:ext cx="4896817" cy="0"/>
          </a:xfrm>
          <a:prstGeom prst="line">
            <a:avLst/>
          </a:prstGeom>
          <a:ln w="3175">
            <a:solidFill>
              <a:schemeClr val="tx1">
                <a:lumMod val="95000"/>
                <a:lumOff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시스템 정보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#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변수 추가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4762959" y="1361012"/>
            <a:ext cx="560566" cy="182048"/>
          </a:xfrm>
          <a:prstGeom prst="roundRect">
            <a:avLst>
              <a:gd name="adj" fmla="val 0"/>
            </a:avLst>
          </a:prstGeom>
          <a:noFill/>
          <a:ln w="3175">
            <a:noFill/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0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/00 byte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 pitchFamily="34" charset="0"/>
              <a:ea typeface="나눔고딕" panose="020B0600000101010101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4762959" y="2235017"/>
            <a:ext cx="560566" cy="182048"/>
          </a:xfrm>
          <a:prstGeom prst="roundRect">
            <a:avLst>
              <a:gd name="adj" fmla="val 0"/>
            </a:avLst>
          </a:prstGeom>
          <a:noFill/>
          <a:ln w="3175">
            <a:noFill/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0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/00 byte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 pitchFamily="34" charset="0"/>
              <a:ea typeface="나눔고딕" panose="020B0600000101010101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AF1.2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80045" y="1877144"/>
            <a:ext cx="4743480" cy="603818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16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삭제</a:t>
            </a:r>
            <a:endParaRPr lang="ko-KR" altLang="en-US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26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8056394"/>
              </p:ext>
            </p:extLst>
          </p:nvPr>
        </p:nvGraphicFramePr>
        <p:xfrm>
          <a:off x="9290533" y="786383"/>
          <a:ext cx="2835141" cy="583016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메일 환경 변수와 동일한 팝업을 사용하되 변수 설명 항목은 출력시키지 않음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291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4254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Bar" descr="&lt;SmartSettings&gt;&lt;SmartResize anchorLeft=&quot;Absolute&quot; anchorTop=&quot;Absolute&quot; anchorRight=&quot;Absolute&quot; anchorBottom=&quot;None&quot; /&gt;&lt;/SmartSettings&gt;"/>
          <p:cNvSpPr/>
          <p:nvPr>
            <p:custDataLst>
              <p:tags r:id="rId1"/>
            </p:custDataLst>
          </p:nvPr>
        </p:nvSpPr>
        <p:spPr>
          <a:xfrm>
            <a:off x="436712" y="620689"/>
            <a:ext cx="5155232" cy="2160239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22860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Close Button" descr="&lt;SmartSettings&gt;&lt;SmartResize anchorLeft=&quot;None&quot; anchorTop=&quot;Absolute&quot; anchorRight=&quot;Absolute&quot; anchorBottom=&quot;None&quot; /&gt;&lt;/SmartSettings&gt;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5288129" y="742396"/>
            <a:ext cx="123053" cy="116625"/>
          </a:xfrm>
          <a:custGeom>
            <a:avLst/>
            <a:gdLst>
              <a:gd name="T0" fmla="*/ 254 w 254"/>
              <a:gd name="T1" fmla="*/ 0 h 254"/>
              <a:gd name="T2" fmla="*/ 0 w 254"/>
              <a:gd name="T3" fmla="*/ 254 h 254"/>
              <a:gd name="T4" fmla="*/ 0 w 254"/>
              <a:gd name="T5" fmla="*/ 0 h 254"/>
              <a:gd name="T6" fmla="*/ 254 w 254"/>
              <a:gd name="T7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4" h="254">
                <a:moveTo>
                  <a:pt x="254" y="0"/>
                </a:moveTo>
                <a:lnTo>
                  <a:pt x="0" y="254"/>
                </a:lnTo>
                <a:moveTo>
                  <a:pt x="0" y="0"/>
                </a:moveTo>
                <a:lnTo>
                  <a:pt x="254" y="254"/>
                </a:lnTo>
              </a:path>
            </a:pathLst>
          </a:custGeom>
          <a:noFill/>
          <a:ln w="9525" cap="flat">
            <a:solidFill>
              <a:srgbClr val="80808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4721" y="727482"/>
            <a:ext cx="661742" cy="195956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jhomes ini </a:t>
            </a: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수정</a:t>
            </a:r>
            <a:endParaRPr kumimoji="1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6153736"/>
              </p:ext>
            </p:extLst>
          </p:nvPr>
        </p:nvGraphicFramePr>
        <p:xfrm>
          <a:off x="551109" y="1257454"/>
          <a:ext cx="4752803" cy="6117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379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3816424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</a:tblGrid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변수명</a:t>
                      </a:r>
                      <a:r>
                        <a:rPr lang="en-US" altLang="ko-KR" sz="800" b="0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변수값</a:t>
                      </a:r>
                      <a:r>
                        <a:rPr lang="en-US" altLang="ko-KR" sz="800" b="0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</a:tbl>
          </a:graphicData>
        </a:graphic>
      </p:graphicFrame>
      <p:sp>
        <p:nvSpPr>
          <p:cNvPr id="6" name="모서리가 둥근 직사각형 5"/>
          <p:cNvSpPr/>
          <p:nvPr/>
        </p:nvSpPr>
        <p:spPr>
          <a:xfrm>
            <a:off x="1529188" y="1314450"/>
            <a:ext cx="3198660" cy="1820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529188" y="1609725"/>
            <a:ext cx="3198660" cy="1820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1734370" y="2103613"/>
            <a:ext cx="2559916" cy="317275"/>
            <a:chOff x="4610105" y="2551956"/>
            <a:chExt cx="2432626" cy="277391"/>
          </a:xfrm>
        </p:grpSpPr>
        <p:sp>
          <p:nvSpPr>
            <p:cNvPr id="13" name="모서리가 둥근 직사각형 12"/>
            <p:cNvSpPr/>
            <p:nvPr/>
          </p:nvSpPr>
          <p:spPr>
            <a:xfrm>
              <a:off x="5916247" y="2551956"/>
              <a:ext cx="1126484" cy="277391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완료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4610105" y="2551956"/>
              <a:ext cx="1126484" cy="27739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Trebuchet MS" panose="020B0603020202020204" pitchFamily="34" charset="0"/>
                  <a:ea typeface="나눔고딕" pitchFamily="50" charset="-127"/>
                  <a:cs typeface="+mn-cs"/>
                </a:rPr>
                <a:t>취소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endParaRPr>
            </a:p>
          </p:txBody>
        </p:sp>
      </p:grpSp>
      <p:cxnSp>
        <p:nvCxnSpPr>
          <p:cNvPr id="15" name="직선 연결선 14"/>
          <p:cNvCxnSpPr/>
          <p:nvPr/>
        </p:nvCxnSpPr>
        <p:spPr>
          <a:xfrm>
            <a:off x="551384" y="980728"/>
            <a:ext cx="4896817" cy="0"/>
          </a:xfrm>
          <a:prstGeom prst="line">
            <a:avLst/>
          </a:prstGeom>
          <a:ln w="3175">
            <a:solidFill>
              <a:schemeClr val="tx1">
                <a:lumMod val="95000"/>
                <a:lumOff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시스템 정보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jhome ini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수정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AF2.1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21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36119"/>
              </p:ext>
            </p:extLst>
          </p:nvPr>
        </p:nvGraphicFramePr>
        <p:xfrm>
          <a:off x="9290533" y="786383"/>
          <a:ext cx="2835141" cy="469229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As-is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동일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291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683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0573" y="870836"/>
            <a:ext cx="914400" cy="288032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850417" y="1268760"/>
            <a:ext cx="7831731" cy="952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717735"/>
              </p:ext>
            </p:extLst>
          </p:nvPr>
        </p:nvGraphicFramePr>
        <p:xfrm>
          <a:off x="850417" y="2204864"/>
          <a:ext cx="7981887" cy="384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108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1775123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1655089939"/>
                    </a:ext>
                  </a:extLst>
                </a:gridCol>
                <a:gridCol w="2160240">
                  <a:extLst>
                    <a:ext uri="{9D8B030D-6E8A-4147-A177-3AD203B41FA5}">
                      <a16:colId xmlns:a16="http://schemas.microsoft.com/office/drawing/2014/main" val="250267742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1289553234"/>
                    </a:ext>
                  </a:extLst>
                </a:gridCol>
              </a:tblGrid>
              <a:tr h="386368">
                <a:tc gridSpan="5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666363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변수명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변수값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분류명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사용 여부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sng" strike="noStrike" smtClean="0">
                          <a:solidFill>
                            <a:srgbClr val="0070C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APPROOT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/home/handy83/tomcat6/webapps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ACTIVEX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sng" strike="noStrike" smtClean="0">
                          <a:solidFill>
                            <a:srgbClr val="0070C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APPROOT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/home/handy83/tomcat6/webapps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ACTIVEX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306640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sng" strike="noStrike" smtClean="0">
                          <a:solidFill>
                            <a:srgbClr val="0070C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APPROOT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/home/handy83/tomcat6/webapps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ACTIVEX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48143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sng" strike="noStrike" smtClean="0">
                          <a:solidFill>
                            <a:srgbClr val="0070C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APPROOT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/home/handy83/tomcat6/webapps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ACTIVEX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670714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sng" strike="noStrike" smtClean="0">
                          <a:solidFill>
                            <a:srgbClr val="0070C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APPROOT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/home/handy83/tomcat6/webapps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ACTIVEX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21867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sng" strike="noStrike" smtClean="0">
                          <a:solidFill>
                            <a:srgbClr val="0070C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APPROOT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/home/handy83/tomcat6/webapps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ACTIVEX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575809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sng" strike="noStrike" smtClean="0">
                          <a:solidFill>
                            <a:srgbClr val="0070C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APPROOT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/home/handy83/tomcat6/webapps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ACTIVEX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257541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sng" strike="noStrike" smtClean="0">
                          <a:solidFill>
                            <a:srgbClr val="0070C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APPROOT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/home/handy83/tomcat6/webapps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ACTIVEX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811645"/>
                  </a:ext>
                </a:extLst>
              </a:tr>
              <a:tr h="285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sng" strike="noStrike" smtClean="0">
                          <a:solidFill>
                            <a:srgbClr val="0070C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APPROOT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/home/handy83/tomcat6/webapps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ACTIVEX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329666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sng" strike="noStrike" smtClean="0">
                          <a:solidFill>
                            <a:srgbClr val="0070C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APPROOT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/home/handy83/tomcat6/webapps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ACTIVEX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382597"/>
                  </a:ext>
                </a:extLst>
              </a:tr>
            </a:tbl>
          </a:graphicData>
        </a:graphic>
      </p:graphicFrame>
      <p:grpSp>
        <p:nvGrpSpPr>
          <p:cNvPr id="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951550" y="2686769"/>
            <a:ext cx="107839" cy="109736"/>
            <a:chOff x="554563" y="2632644"/>
            <a:chExt cx="131556" cy="131556"/>
          </a:xfrm>
        </p:grpSpPr>
        <p:sp>
          <p:nvSpPr>
            <p:cNvPr id="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8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"/>
            </p:custDataLst>
          </p:nvPr>
        </p:nvGrpSpPr>
        <p:grpSpPr>
          <a:xfrm>
            <a:off x="951550" y="3020144"/>
            <a:ext cx="107839" cy="109736"/>
            <a:chOff x="554563" y="2632644"/>
            <a:chExt cx="131556" cy="131556"/>
          </a:xfrm>
        </p:grpSpPr>
        <p:sp>
          <p:nvSpPr>
            <p:cNvPr id="9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9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0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1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3"/>
            </p:custDataLst>
          </p:nvPr>
        </p:nvGrpSpPr>
        <p:grpSpPr>
          <a:xfrm>
            <a:off x="951550" y="3324944"/>
            <a:ext cx="107839" cy="109736"/>
            <a:chOff x="554563" y="2632644"/>
            <a:chExt cx="131556" cy="131556"/>
          </a:xfrm>
          <a:solidFill>
            <a:schemeClr val="bg1"/>
          </a:solidFill>
        </p:grpSpPr>
        <p:sp>
          <p:nvSpPr>
            <p:cNvPr id="12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7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4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4"/>
            </p:custDataLst>
          </p:nvPr>
        </p:nvGrpSpPr>
        <p:grpSpPr>
          <a:xfrm>
            <a:off x="951550" y="3639269"/>
            <a:ext cx="107839" cy="109736"/>
            <a:chOff x="554563" y="2632644"/>
            <a:chExt cx="131556" cy="131556"/>
          </a:xfrm>
          <a:solidFill>
            <a:schemeClr val="bg1"/>
          </a:solidFill>
        </p:grpSpPr>
        <p:sp>
          <p:nvSpPr>
            <p:cNvPr id="15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5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grp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grpFill/>
            <a:ln w="6350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17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5"/>
            </p:custDataLst>
          </p:nvPr>
        </p:nvGrpSpPr>
        <p:grpSpPr>
          <a:xfrm>
            <a:off x="951550" y="3963119"/>
            <a:ext cx="107839" cy="109736"/>
            <a:chOff x="554563" y="2632644"/>
            <a:chExt cx="131556" cy="131556"/>
          </a:xfrm>
        </p:grpSpPr>
        <p:sp>
          <p:nvSpPr>
            <p:cNvPr id="18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3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0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6"/>
            </p:custDataLst>
          </p:nvPr>
        </p:nvGrpSpPr>
        <p:grpSpPr>
          <a:xfrm>
            <a:off x="951550" y="4277444"/>
            <a:ext cx="107839" cy="109736"/>
            <a:chOff x="554563" y="2632644"/>
            <a:chExt cx="131556" cy="131556"/>
          </a:xfrm>
        </p:grpSpPr>
        <p:sp>
          <p:nvSpPr>
            <p:cNvPr id="21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2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3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7"/>
            </p:custDataLst>
          </p:nvPr>
        </p:nvGrpSpPr>
        <p:grpSpPr>
          <a:xfrm>
            <a:off x="951550" y="4582244"/>
            <a:ext cx="107839" cy="109736"/>
            <a:chOff x="554563" y="2632644"/>
            <a:chExt cx="131556" cy="131556"/>
          </a:xfrm>
        </p:grpSpPr>
        <p:sp>
          <p:nvSpPr>
            <p:cNvPr id="24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9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5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6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8"/>
            </p:custDataLst>
          </p:nvPr>
        </p:nvGrpSpPr>
        <p:grpSpPr>
          <a:xfrm>
            <a:off x="951550" y="4915619"/>
            <a:ext cx="107839" cy="109736"/>
            <a:chOff x="554563" y="2632644"/>
            <a:chExt cx="131556" cy="131556"/>
          </a:xfrm>
        </p:grpSpPr>
        <p:sp>
          <p:nvSpPr>
            <p:cNvPr id="27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7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8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9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9"/>
            </p:custDataLst>
          </p:nvPr>
        </p:nvGrpSpPr>
        <p:grpSpPr>
          <a:xfrm>
            <a:off x="951550" y="5229944"/>
            <a:ext cx="107839" cy="109736"/>
            <a:chOff x="554563" y="2632644"/>
            <a:chExt cx="131556" cy="131556"/>
          </a:xfrm>
        </p:grpSpPr>
        <p:sp>
          <p:nvSpPr>
            <p:cNvPr id="30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5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1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2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0"/>
            </p:custDataLst>
          </p:nvPr>
        </p:nvGrpSpPr>
        <p:grpSpPr>
          <a:xfrm>
            <a:off x="951550" y="5534744"/>
            <a:ext cx="107839" cy="109736"/>
            <a:chOff x="554563" y="2632644"/>
            <a:chExt cx="131556" cy="131556"/>
          </a:xfrm>
        </p:grpSpPr>
        <p:sp>
          <p:nvSpPr>
            <p:cNvPr id="33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3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4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1"/>
            </p:custDataLst>
          </p:nvPr>
        </p:nvGrpSpPr>
        <p:grpSpPr>
          <a:xfrm>
            <a:off x="951550" y="5868119"/>
            <a:ext cx="107839" cy="109736"/>
            <a:chOff x="554563" y="2632644"/>
            <a:chExt cx="131556" cy="131556"/>
          </a:xfrm>
        </p:grpSpPr>
        <p:sp>
          <p:nvSpPr>
            <p:cNvPr id="3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시스템 정보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_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동호회</a:t>
            </a:r>
          </a:p>
        </p:txBody>
      </p:sp>
      <p:cxnSp>
        <p:nvCxnSpPr>
          <p:cNvPr id="55" name="직선 연결선 54"/>
          <p:cNvCxnSpPr/>
          <p:nvPr/>
        </p:nvCxnSpPr>
        <p:spPr>
          <a:xfrm>
            <a:off x="850417" y="1711415"/>
            <a:ext cx="7981886" cy="0"/>
          </a:xfrm>
          <a:prstGeom prst="lin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6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2"/>
            </p:custDataLst>
          </p:nvPr>
        </p:nvSpPr>
        <p:spPr>
          <a:xfrm>
            <a:off x="948286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메일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59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3"/>
            </p:custDataLst>
          </p:nvPr>
        </p:nvSpPr>
        <p:spPr>
          <a:xfrm>
            <a:off x="1814627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게시판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0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4"/>
            </p:custDataLst>
          </p:nvPr>
        </p:nvSpPr>
        <p:spPr>
          <a:xfrm>
            <a:off x="2671877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업무넷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1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5"/>
            </p:custDataLst>
          </p:nvPr>
        </p:nvSpPr>
        <p:spPr>
          <a:xfrm>
            <a:off x="3534222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스퀘어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3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6"/>
            </p:custDataLst>
          </p:nvPr>
        </p:nvSpPr>
        <p:spPr>
          <a:xfrm>
            <a:off x="5261370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일정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4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7"/>
            </p:custDataLst>
          </p:nvPr>
        </p:nvSpPr>
        <p:spPr>
          <a:xfrm>
            <a:off x="6127711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주소록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5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8"/>
            </p:custDataLst>
          </p:nvPr>
        </p:nvSpPr>
        <p:spPr>
          <a:xfrm>
            <a:off x="6994052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웹폴더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6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9"/>
            </p:custDataLst>
          </p:nvPr>
        </p:nvSpPr>
        <p:spPr>
          <a:xfrm>
            <a:off x="7860393" y="1412776"/>
            <a:ext cx="866341" cy="2986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동호회</a:t>
            </a:r>
            <a:endParaRPr kumimoji="1" 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grpSp>
        <p:nvGrpSpPr>
          <p:cNvPr id="68" name="그룹 67"/>
          <p:cNvGrpSpPr/>
          <p:nvPr/>
        </p:nvGrpSpPr>
        <p:grpSpPr>
          <a:xfrm>
            <a:off x="5795275" y="1888976"/>
            <a:ext cx="2944649" cy="227608"/>
            <a:chOff x="5903179" y="2445148"/>
            <a:chExt cx="2944649" cy="227608"/>
          </a:xfrm>
        </p:grpSpPr>
        <p:sp>
          <p:nvSpPr>
            <p:cNvPr id="69" name="모서리가 둥근 직사각형 68"/>
            <p:cNvSpPr/>
            <p:nvPr/>
          </p:nvSpPr>
          <p:spPr>
            <a:xfrm>
              <a:off x="6666292" y="2445148"/>
              <a:ext cx="2181536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 </a:t>
              </a:r>
              <a:endParaRPr kumimoji="1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sp>
          <p:nvSpPr>
            <p:cNvPr id="70" name="모서리가 둥근 직사각형 69"/>
            <p:cNvSpPr/>
            <p:nvPr/>
          </p:nvSpPr>
          <p:spPr>
            <a:xfrm>
              <a:off x="5903179" y="2446109"/>
              <a:ext cx="683617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  </a:t>
              </a:r>
              <a:r>
                <a:rPr kumimoji="1" lang="ko-KR" altLang="en-US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변수명</a:t>
              </a:r>
              <a:endParaRPr kumimoji="1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 rot="5400000">
              <a:off x="6401365" y="2460560"/>
              <a:ext cx="155817" cy="238180"/>
            </a:xfrm>
            <a:prstGeom prst="rect">
              <a:avLst/>
            </a:prstGeom>
            <a:noFill/>
          </p:spPr>
          <p:txBody>
            <a:bodyPr wrap="none" lIns="36000" r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&gt;</a:t>
              </a:r>
              <a:endPara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pic>
          <p:nvPicPr>
            <p:cNvPr id="72" name="그림 71"/>
            <p:cNvPicPr>
              <a:picLocks noChangeAspect="1"/>
            </p:cNvPicPr>
            <p:nvPr/>
          </p:nvPicPr>
          <p:blipFill>
            <a:blip r:embed="rId4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44315" y="2492511"/>
              <a:ext cx="125049" cy="125049"/>
            </a:xfrm>
            <a:prstGeom prst="rect">
              <a:avLst/>
            </a:prstGeom>
          </p:spPr>
        </p:pic>
      </p:grpSp>
      <p:grpSp>
        <p:nvGrpSpPr>
          <p:cNvPr id="38" name="그룹 37"/>
          <p:cNvGrpSpPr/>
          <p:nvPr/>
        </p:nvGrpSpPr>
        <p:grpSpPr>
          <a:xfrm>
            <a:off x="8279482" y="2294012"/>
            <a:ext cx="468189" cy="226647"/>
            <a:chOff x="8184232" y="2397322"/>
            <a:chExt cx="468189" cy="226647"/>
          </a:xfrm>
        </p:grpSpPr>
        <p:sp>
          <p:nvSpPr>
            <p:cNvPr id="39" name="모서리가 둥근 직사각형 38"/>
            <p:cNvSpPr/>
            <p:nvPr/>
          </p:nvSpPr>
          <p:spPr>
            <a:xfrm>
              <a:off x="8184232" y="2397322"/>
              <a:ext cx="464363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 10</a:t>
              </a:r>
              <a:endParaRPr kumimoji="1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 rot="5400000">
              <a:off x="8455422" y="2415016"/>
              <a:ext cx="155817" cy="238180"/>
            </a:xfrm>
            <a:prstGeom prst="rect">
              <a:avLst/>
            </a:prstGeom>
            <a:noFill/>
          </p:spPr>
          <p:txBody>
            <a:bodyPr wrap="none" lIns="36000" rIns="36000" rtlCol="0" anchor="ctr">
              <a:no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0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고딕" panose="020B0600000101010101" charset="-127"/>
                  <a:ea typeface="나눔고딕" panose="020B0600000101010101" charset="-127"/>
                  <a:cs typeface="+mn-cs"/>
                </a:rPr>
                <a:t>&gt;</a:t>
              </a:r>
              <a:endPara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endParaRPr>
            </a:p>
          </p:txBody>
        </p:sp>
      </p:grpSp>
      <p:sp>
        <p:nvSpPr>
          <p:cNvPr id="62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20"/>
            </p:custDataLst>
          </p:nvPr>
        </p:nvSpPr>
        <p:spPr>
          <a:xfrm>
            <a:off x="4388038" y="1412776"/>
            <a:ext cx="873333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결재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8279482" y="2522612"/>
            <a:ext cx="464363" cy="98826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lIns="72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10</a:t>
            </a:r>
          </a:p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15</a:t>
            </a:r>
          </a:p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20</a:t>
            </a:r>
          </a:p>
          <a:p>
            <a:pPr marL="0" marR="0" lvl="0" indent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30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74" name="모서리가 둥근 직사각형 73"/>
          <p:cNvSpPr/>
          <p:nvPr/>
        </p:nvSpPr>
        <p:spPr>
          <a:xfrm>
            <a:off x="948286" y="2273027"/>
            <a:ext cx="943781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254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itchFamily="50" charset="-127"/>
                <a:cs typeface="+mn-cs"/>
              </a:rPr>
              <a:t>환경 변수 추가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sp>
        <p:nvSpPr>
          <p:cNvPr id="76" name="모서리가 둥근 직사각형 75"/>
          <p:cNvSpPr/>
          <p:nvPr/>
        </p:nvSpPr>
        <p:spPr>
          <a:xfrm>
            <a:off x="1998677" y="2273027"/>
            <a:ext cx="470511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254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rPr>
              <a:t>삭제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Trebuchet MS" panose="020B0603020202020204" pitchFamily="34" charset="0"/>
              <a:ea typeface="나눔고딕" pitchFamily="50" charset="-127"/>
            </a:endParaRPr>
          </a:p>
        </p:txBody>
      </p:sp>
      <p:grpSp>
        <p:nvGrpSpPr>
          <p:cNvPr id="77" name="그룹 76"/>
          <p:cNvGrpSpPr/>
          <p:nvPr/>
        </p:nvGrpSpPr>
        <p:grpSpPr>
          <a:xfrm>
            <a:off x="3791744" y="6165304"/>
            <a:ext cx="1700363" cy="360040"/>
            <a:chOff x="3947422" y="6021288"/>
            <a:chExt cx="1700363" cy="360040"/>
          </a:xfrm>
        </p:grpSpPr>
        <p:sp>
          <p:nvSpPr>
            <p:cNvPr id="80" name="TextBox 79"/>
            <p:cNvSpPr txBox="1"/>
            <p:nvPr/>
          </p:nvSpPr>
          <p:spPr>
            <a:xfrm>
              <a:off x="4025146" y="6021288"/>
              <a:ext cx="1622639" cy="360040"/>
            </a:xfrm>
            <a:prstGeom prst="rect">
              <a:avLst/>
            </a:prstGeom>
            <a:noFill/>
          </p:spPr>
          <p:txBody>
            <a:bodyPr wrap="none" lIns="72000" rIns="72000" rtlCol="0" anchor="ctr">
              <a:noAutofit/>
            </a:bodyPr>
            <a:lstStyle/>
            <a:p>
              <a:pPr algn="ctr"/>
              <a:r>
                <a:rPr lang="en-US" altLang="ko-KR" sz="10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&lt;&lt;  &lt; </a:t>
              </a:r>
              <a:r>
                <a:rPr lang="en-US" altLang="ko-KR" sz="1000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  1</a:t>
              </a:r>
              <a:r>
                <a:rPr lang="en-US" altLang="ko-KR" sz="1000" smtClean="0">
                  <a:solidFill>
                    <a:schemeClr val="bg1">
                      <a:lumMod val="6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  2   3   4   5   6   7   8   9   10    </a:t>
              </a:r>
              <a:r>
                <a:rPr lang="en-US" altLang="ko-KR" sz="10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&gt;  &gt;&gt;</a:t>
              </a:r>
              <a:endParaRPr lang="ko-KR" altLang="en-US" sz="10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cxnSp>
          <p:nvCxnSpPr>
            <p:cNvPr id="81" name="직선 연결선 80"/>
            <p:cNvCxnSpPr/>
            <p:nvPr/>
          </p:nvCxnSpPr>
          <p:spPr>
            <a:xfrm>
              <a:off x="3947422" y="6305996"/>
              <a:ext cx="102789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TextBox 72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AF3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7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36119"/>
              </p:ext>
            </p:extLst>
          </p:nvPr>
        </p:nvGraphicFramePr>
        <p:xfrm>
          <a:off x="9290533" y="786383"/>
          <a:ext cx="2835141" cy="469229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As-is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동일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291284"/>
                  </a:ext>
                </a:extLst>
              </a:tr>
            </a:tbl>
          </a:graphicData>
        </a:graphic>
      </p:graphicFrame>
      <p:sp>
        <p:nvSpPr>
          <p:cNvPr id="78" name="직사각형 77"/>
          <p:cNvSpPr/>
          <p:nvPr/>
        </p:nvSpPr>
        <p:spPr>
          <a:xfrm>
            <a:off x="5643041" y="1800224"/>
            <a:ext cx="3189261" cy="390733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16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삭제</a:t>
            </a:r>
            <a:endParaRPr lang="ko-KR" altLang="en-US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3071291" y="6181724"/>
            <a:ext cx="3189261" cy="390733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16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삭제</a:t>
            </a:r>
            <a:endParaRPr lang="ko-KR" altLang="en-US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8195741" y="2190748"/>
            <a:ext cx="636561" cy="1543051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3" name="직각 삼각형 82"/>
          <p:cNvSpPr/>
          <p:nvPr/>
        </p:nvSpPr>
        <p:spPr>
          <a:xfrm flipH="1">
            <a:off x="11440379" y="5924462"/>
            <a:ext cx="684945" cy="743038"/>
          </a:xfrm>
          <a:prstGeom prst="rtTriangle">
            <a:avLst/>
          </a:prstGeom>
          <a:solidFill>
            <a:srgbClr val="0000FF"/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t">
            <a:noAutofit/>
          </a:bodyPr>
          <a:lstStyle/>
          <a:p>
            <a:pPr algn="ctr">
              <a:spcAft>
                <a:spcPts val="0"/>
              </a:spcAft>
            </a:pPr>
            <a:r>
              <a:rPr lang="ko-KR" altLang="en-US" sz="8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수정</a:t>
            </a:r>
            <a:endParaRPr lang="ko-KR" altLang="en-US" sz="8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789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0573" y="870836"/>
            <a:ext cx="914400" cy="288032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850417" y="1268760"/>
            <a:ext cx="7831731" cy="952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시스템 정보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_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동호회</a:t>
            </a:r>
          </a:p>
        </p:txBody>
      </p:sp>
      <p:cxnSp>
        <p:nvCxnSpPr>
          <p:cNvPr id="55" name="직선 연결선 54"/>
          <p:cNvCxnSpPr/>
          <p:nvPr/>
        </p:nvCxnSpPr>
        <p:spPr>
          <a:xfrm>
            <a:off x="850417" y="1711415"/>
            <a:ext cx="7981886" cy="0"/>
          </a:xfrm>
          <a:prstGeom prst="lin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6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1"/>
            </p:custDataLst>
          </p:nvPr>
        </p:nvSpPr>
        <p:spPr>
          <a:xfrm>
            <a:off x="948286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메일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59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2"/>
            </p:custDataLst>
          </p:nvPr>
        </p:nvSpPr>
        <p:spPr>
          <a:xfrm>
            <a:off x="1814627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게시판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0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3"/>
            </p:custDataLst>
          </p:nvPr>
        </p:nvSpPr>
        <p:spPr>
          <a:xfrm>
            <a:off x="2671877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업무넷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1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4"/>
            </p:custDataLst>
          </p:nvPr>
        </p:nvSpPr>
        <p:spPr>
          <a:xfrm>
            <a:off x="3534222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스퀘어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3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5"/>
            </p:custDataLst>
          </p:nvPr>
        </p:nvSpPr>
        <p:spPr>
          <a:xfrm>
            <a:off x="5261370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일정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4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6"/>
            </p:custDataLst>
          </p:nvPr>
        </p:nvSpPr>
        <p:spPr>
          <a:xfrm>
            <a:off x="6127711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주소록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5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7"/>
            </p:custDataLst>
          </p:nvPr>
        </p:nvSpPr>
        <p:spPr>
          <a:xfrm>
            <a:off x="6994052" y="1412776"/>
            <a:ext cx="866341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웹폴더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6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8"/>
            </p:custDataLst>
          </p:nvPr>
        </p:nvSpPr>
        <p:spPr>
          <a:xfrm>
            <a:off x="7860393" y="1412776"/>
            <a:ext cx="866341" cy="2986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동호회</a:t>
            </a:r>
            <a:endParaRPr kumimoji="1" 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sp>
        <p:nvSpPr>
          <p:cNvPr id="62" name="Window Body" descr="&lt;SmartSettings&gt;&lt;SmartResize anchorLeft=&quot;Absolute&quot; anchorTop=&quot;Absolute&quot; anchorRight=&quot;Absolute&quot; anchorBottom=&quot;Absolute&quot; /&gt;&lt;/SmartSettings&gt;"/>
          <p:cNvSpPr/>
          <p:nvPr>
            <p:custDataLst>
              <p:tags r:id="rId9"/>
            </p:custDataLst>
          </p:nvPr>
        </p:nvSpPr>
        <p:spPr>
          <a:xfrm>
            <a:off x="4388038" y="1412776"/>
            <a:ext cx="873333" cy="29863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Segoe UI" panose="020B0502040204020203" pitchFamily="34" charset="0"/>
              </a:rPr>
              <a:t>결재</a:t>
            </a:r>
            <a:endParaRPr kumimoji="1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Segoe UI" panose="020B0502040204020203" pitchFamily="34" charset="0"/>
            </a:endParaRPr>
          </a:p>
        </p:txBody>
      </p:sp>
      <p:graphicFrame>
        <p:nvGraphicFramePr>
          <p:cNvPr id="73" name="표 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695034"/>
              </p:ext>
            </p:extLst>
          </p:nvPr>
        </p:nvGraphicFramePr>
        <p:xfrm>
          <a:off x="981548" y="2228363"/>
          <a:ext cx="7690811" cy="16380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703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5768108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</a:tblGrid>
              <a:tr h="2659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변수명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APPROOT</a:t>
                      </a:r>
                      <a:endParaRPr kumimoji="0" lang="ko-KR" altLang="en-US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2659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변수값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/home/handy83/tomcat6/webapps</a:t>
                      </a:r>
                      <a:endParaRPr kumimoji="0" lang="ko-KR" altLang="en-US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2659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분류명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ACTIVEX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29270"/>
                  </a:ext>
                </a:extLst>
              </a:tr>
              <a:tr h="2659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사용 여부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    사용                 사용 안함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1676245"/>
                  </a:ext>
                </a:extLst>
              </a:tr>
              <a:tr h="57433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설명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공지메일</a:t>
                      </a:r>
                      <a:r>
                        <a:rPr lang="en-US" altLang="ko-KR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승인</a:t>
                      </a:r>
                      <a:r>
                        <a:rPr lang="en-US" altLang="ko-KR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ko-KR" altLang="en-US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반려</a:t>
                      </a:r>
                      <a:r>
                        <a:rPr lang="en-US" altLang="ko-KR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 </a:t>
                      </a:r>
                      <a:r>
                        <a:rPr lang="ko-KR" altLang="en-US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발송여부 </a:t>
                      </a:r>
                      <a:r>
                        <a:rPr lang="en-US" altLang="ko-KR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(Y : </a:t>
                      </a:r>
                      <a:r>
                        <a:rPr lang="ko-KR" altLang="en-US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사용</a:t>
                      </a:r>
                      <a:r>
                        <a:rPr lang="en-US" altLang="ko-KR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N : </a:t>
                      </a:r>
                      <a:r>
                        <a:rPr lang="ko-KR" altLang="en-US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사용안함</a:t>
                      </a:r>
                      <a:r>
                        <a:rPr lang="en-US" altLang="ko-KR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  <a:p>
                      <a:pPr marL="0" marR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6707145"/>
                  </a:ext>
                </a:extLst>
              </a:tr>
            </a:tbl>
          </a:graphicData>
        </a:graphic>
      </p:graphicFrame>
      <p:sp>
        <p:nvSpPr>
          <p:cNvPr id="75" name="TextBox 74"/>
          <p:cNvSpPr txBox="1"/>
          <p:nvPr/>
        </p:nvSpPr>
        <p:spPr>
          <a:xfrm>
            <a:off x="981548" y="1944069"/>
            <a:ext cx="1296144" cy="223333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r>
              <a:rPr lang="ko-KR" altLang="en-US" sz="900" smtClean="0">
                <a:solidFill>
                  <a:schemeClr val="bg1">
                    <a:lumMod val="50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기본 정보</a:t>
            </a:r>
          </a:p>
        </p:txBody>
      </p:sp>
      <p:sp>
        <p:nvSpPr>
          <p:cNvPr id="77" name="모서리가 둥근 직사각형 76"/>
          <p:cNvSpPr/>
          <p:nvPr/>
        </p:nvSpPr>
        <p:spPr>
          <a:xfrm>
            <a:off x="2951584" y="2534369"/>
            <a:ext cx="2537734" cy="182048"/>
          </a:xfrm>
          <a:prstGeom prst="roundRect">
            <a:avLst>
              <a:gd name="adj" fmla="val 0"/>
            </a:avLst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79" name="타원 78"/>
          <p:cNvSpPr/>
          <p:nvPr/>
        </p:nvSpPr>
        <p:spPr>
          <a:xfrm>
            <a:off x="2999121" y="3086563"/>
            <a:ext cx="118737" cy="120359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0" name="타원 79"/>
          <p:cNvSpPr/>
          <p:nvPr/>
        </p:nvSpPr>
        <p:spPr>
          <a:xfrm>
            <a:off x="3647728" y="3086563"/>
            <a:ext cx="118737" cy="120359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1" name="자유형 80"/>
          <p:cNvSpPr/>
          <p:nvPr/>
        </p:nvSpPr>
        <p:spPr>
          <a:xfrm>
            <a:off x="2999656" y="3080951"/>
            <a:ext cx="123825" cy="100482"/>
          </a:xfrm>
          <a:custGeom>
            <a:avLst/>
            <a:gdLst>
              <a:gd name="connsiteX0" fmla="*/ 0 w 190500"/>
              <a:gd name="connsiteY0" fmla="*/ 95250 h 209550"/>
              <a:gd name="connsiteX1" fmla="*/ 76200 w 190500"/>
              <a:gd name="connsiteY1" fmla="*/ 209550 h 209550"/>
              <a:gd name="connsiteX2" fmla="*/ 190500 w 190500"/>
              <a:gd name="connsiteY2" fmla="*/ 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0500" h="209550">
                <a:moveTo>
                  <a:pt x="0" y="95250"/>
                </a:moveTo>
                <a:lnTo>
                  <a:pt x="76200" y="209550"/>
                </a:lnTo>
                <a:lnTo>
                  <a:pt x="190500" y="0"/>
                </a:lnTo>
              </a:path>
            </a:pathLst>
          </a:cu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모서리가 둥근 직사각형 81"/>
          <p:cNvSpPr/>
          <p:nvPr/>
        </p:nvSpPr>
        <p:spPr>
          <a:xfrm>
            <a:off x="2951584" y="3353518"/>
            <a:ext cx="4584576" cy="435521"/>
          </a:xfrm>
          <a:prstGeom prst="roundRect">
            <a:avLst>
              <a:gd name="adj" fmla="val 0"/>
            </a:avLst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83" name="모서리가 둥근 직사각형 82"/>
          <p:cNvSpPr/>
          <p:nvPr/>
        </p:nvSpPr>
        <p:spPr>
          <a:xfrm>
            <a:off x="5505909" y="2558867"/>
            <a:ext cx="560566" cy="182048"/>
          </a:xfrm>
          <a:prstGeom prst="roundRect">
            <a:avLst>
              <a:gd name="adj" fmla="val 0"/>
            </a:avLst>
          </a:prstGeom>
          <a:noFill/>
          <a:ln w="3175">
            <a:noFill/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0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/00 byte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 pitchFamily="34" charset="0"/>
              <a:ea typeface="나눔고딕" panose="020B0600000101010101" charset="-127"/>
            </a:endParaRPr>
          </a:p>
        </p:txBody>
      </p:sp>
      <p:sp>
        <p:nvSpPr>
          <p:cNvPr id="84" name="모서리가 둥근 직사각형 83"/>
          <p:cNvSpPr/>
          <p:nvPr/>
        </p:nvSpPr>
        <p:spPr>
          <a:xfrm>
            <a:off x="7553784" y="3616142"/>
            <a:ext cx="560566" cy="182048"/>
          </a:xfrm>
          <a:prstGeom prst="roundRect">
            <a:avLst>
              <a:gd name="adj" fmla="val 0"/>
            </a:avLst>
          </a:prstGeom>
          <a:noFill/>
          <a:ln w="3175">
            <a:noFill/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0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/00 byte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 pitchFamily="34" charset="0"/>
              <a:ea typeface="나눔고딕" panose="020B0600000101010101" charset="-127"/>
            </a:endParaRPr>
          </a:p>
        </p:txBody>
      </p:sp>
      <p:sp>
        <p:nvSpPr>
          <p:cNvPr id="85" name="모서리가 둥근 직사각형 84"/>
          <p:cNvSpPr/>
          <p:nvPr/>
        </p:nvSpPr>
        <p:spPr>
          <a:xfrm>
            <a:off x="992958" y="4077072"/>
            <a:ext cx="531527" cy="277391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&lt;</a:t>
            </a:r>
            <a:r>
              <a:rPr lang="en-US" altLang="ko-KR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rPr>
              <a:t> </a:t>
            </a:r>
            <a:r>
              <a:rPr lang="ko-KR" alt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rPr>
              <a:t>목록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86" name="그룹 85"/>
          <p:cNvGrpSpPr/>
          <p:nvPr/>
        </p:nvGrpSpPr>
        <p:grpSpPr>
          <a:xfrm>
            <a:off x="3001538" y="4079329"/>
            <a:ext cx="3738768" cy="277391"/>
            <a:chOff x="3339700" y="4697684"/>
            <a:chExt cx="3738768" cy="277391"/>
          </a:xfrm>
        </p:grpSpPr>
        <p:sp>
          <p:nvSpPr>
            <p:cNvPr id="87" name="모서리가 둥근 직사각형 86"/>
            <p:cNvSpPr/>
            <p:nvPr/>
          </p:nvSpPr>
          <p:spPr>
            <a:xfrm>
              <a:off x="5951984" y="4697684"/>
              <a:ext cx="1126484" cy="277391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ko-KR" altLang="en-US" sz="900" smtClean="0">
                  <a:solidFill>
                    <a:schemeClr val="bg1"/>
                  </a:solidFill>
                  <a:latin typeface="+mj-ea"/>
                  <a:ea typeface="+mj-ea"/>
                </a:rPr>
                <a:t>저장</a:t>
              </a:r>
              <a:endParaRPr lang="ko-KR" altLang="en-US" sz="9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88" name="모서리가 둥근 직사각형 87"/>
            <p:cNvSpPr/>
            <p:nvPr/>
          </p:nvSpPr>
          <p:spPr>
            <a:xfrm>
              <a:off x="4645842" y="4697684"/>
              <a:ext cx="1126484" cy="27739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ko-KR" altLang="en-US" sz="9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rebuchet MS" panose="020B0603020202020204" pitchFamily="34" charset="0"/>
                  <a:ea typeface="나눔고딕" pitchFamily="50" charset="-127"/>
                </a:rPr>
                <a:t>취소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89" name="모서리가 둥근 직사각형 88"/>
            <p:cNvSpPr/>
            <p:nvPr/>
          </p:nvSpPr>
          <p:spPr>
            <a:xfrm>
              <a:off x="3339700" y="4697684"/>
              <a:ext cx="1126484" cy="27739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ko-KR" altLang="en-US"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Trebuchet MS" panose="020B0603020202020204" pitchFamily="34" charset="0"/>
                  <a:ea typeface="나눔고딕" pitchFamily="50" charset="-127"/>
                </a:rPr>
                <a:t>삭제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AF3.1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0" y="-12364"/>
            <a:ext cx="12192000" cy="6870364"/>
          </a:xfrm>
          <a:prstGeom prst="rect">
            <a:avLst/>
          </a:prstGeom>
          <a:solidFill>
            <a:srgbClr val="0000FF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4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팝업으로 전환</a:t>
            </a:r>
            <a:endParaRPr lang="ko-KR" altLang="en-US" sz="4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299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Bar" descr="&lt;SmartSettings&gt;&lt;SmartResize anchorLeft=&quot;Absolute&quot; anchorTop=&quot;Absolute&quot; anchorRight=&quot;Absolute&quot; anchorBottom=&quot;None&quot; /&gt;&lt;/SmartSettings&gt;"/>
          <p:cNvSpPr/>
          <p:nvPr>
            <p:custDataLst>
              <p:tags r:id="rId1"/>
            </p:custDataLst>
          </p:nvPr>
        </p:nvSpPr>
        <p:spPr>
          <a:xfrm>
            <a:off x="436712" y="620688"/>
            <a:ext cx="5155232" cy="3240359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22860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Close Button" descr="&lt;SmartSettings&gt;&lt;SmartResize anchorLeft=&quot;None&quot; anchorTop=&quot;Absolute&quot; anchorRight=&quot;Absolute&quot; anchorBottom=&quot;None&quot; /&gt;&lt;/SmartSettings&gt;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5288129" y="742396"/>
            <a:ext cx="123053" cy="116625"/>
          </a:xfrm>
          <a:custGeom>
            <a:avLst/>
            <a:gdLst>
              <a:gd name="T0" fmla="*/ 254 w 254"/>
              <a:gd name="T1" fmla="*/ 0 h 254"/>
              <a:gd name="T2" fmla="*/ 0 w 254"/>
              <a:gd name="T3" fmla="*/ 254 h 254"/>
              <a:gd name="T4" fmla="*/ 0 w 254"/>
              <a:gd name="T5" fmla="*/ 0 h 254"/>
              <a:gd name="T6" fmla="*/ 254 w 254"/>
              <a:gd name="T7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4" h="254">
                <a:moveTo>
                  <a:pt x="254" y="0"/>
                </a:moveTo>
                <a:lnTo>
                  <a:pt x="0" y="254"/>
                </a:lnTo>
                <a:moveTo>
                  <a:pt x="0" y="0"/>
                </a:moveTo>
                <a:lnTo>
                  <a:pt x="254" y="254"/>
                </a:lnTo>
              </a:path>
            </a:pathLst>
          </a:custGeom>
          <a:noFill/>
          <a:ln w="9525" cap="flat">
            <a:solidFill>
              <a:srgbClr val="80808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4721" y="727482"/>
            <a:ext cx="661742" cy="195956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 추가</a:t>
            </a:r>
            <a:endParaRPr kumimoji="1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7738763"/>
              </p:ext>
            </p:extLst>
          </p:nvPr>
        </p:nvGraphicFramePr>
        <p:xfrm>
          <a:off x="551109" y="1257454"/>
          <a:ext cx="4752803" cy="1835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379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3816424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</a:tblGrid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변수명</a:t>
                      </a:r>
                      <a:r>
                        <a:rPr lang="en-US" altLang="ko-KR" sz="800" b="0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변수값</a:t>
                      </a:r>
                      <a:r>
                        <a:rPr lang="en-US" altLang="ko-KR" sz="800" b="0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변수설명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093217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endParaRPr lang="ko-KR" altLang="en-US" sz="8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6187126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분류명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667474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 여부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    사용             사용</a:t>
                      </a:r>
                      <a:r>
                        <a:rPr lang="ko-KR" altLang="en-US" sz="800" b="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안함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7513698"/>
                  </a:ext>
                </a:extLst>
              </a:tr>
            </a:tbl>
          </a:graphicData>
        </a:graphic>
      </p:graphicFrame>
      <p:sp>
        <p:nvSpPr>
          <p:cNvPr id="7" name="모서리가 둥근 직사각형 6"/>
          <p:cNvSpPr/>
          <p:nvPr/>
        </p:nvSpPr>
        <p:spPr>
          <a:xfrm>
            <a:off x="1529188" y="1314450"/>
            <a:ext cx="3198660" cy="1820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529188" y="1609725"/>
            <a:ext cx="3198660" cy="1820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529188" y="1919200"/>
            <a:ext cx="3198660" cy="50933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734370" y="3284984"/>
            <a:ext cx="2559916" cy="317275"/>
            <a:chOff x="4610105" y="2551956"/>
            <a:chExt cx="2432626" cy="277391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5916247" y="2551956"/>
              <a:ext cx="1126484" cy="277391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완료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4610105" y="2551956"/>
              <a:ext cx="1126484" cy="27739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Trebuchet MS" panose="020B0603020202020204" pitchFamily="34" charset="0"/>
                  <a:ea typeface="나눔고딕" pitchFamily="50" charset="-127"/>
                  <a:cs typeface="+mn-cs"/>
                </a:rPr>
                <a:t>취소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551384" y="980728"/>
            <a:ext cx="4896817" cy="0"/>
          </a:xfrm>
          <a:prstGeom prst="line">
            <a:avLst/>
          </a:prstGeom>
          <a:ln w="3175">
            <a:solidFill>
              <a:schemeClr val="tx1">
                <a:lumMod val="95000"/>
                <a:lumOff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시스템 정보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변수 추가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4762959" y="1361012"/>
            <a:ext cx="560566" cy="182048"/>
          </a:xfrm>
          <a:prstGeom prst="roundRect">
            <a:avLst>
              <a:gd name="adj" fmla="val 0"/>
            </a:avLst>
          </a:prstGeom>
          <a:noFill/>
          <a:ln w="3175">
            <a:noFill/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0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/00 byte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 pitchFamily="34" charset="0"/>
              <a:ea typeface="나눔고딕" panose="020B0600000101010101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4762959" y="2235017"/>
            <a:ext cx="560566" cy="182048"/>
          </a:xfrm>
          <a:prstGeom prst="roundRect">
            <a:avLst>
              <a:gd name="adj" fmla="val 0"/>
            </a:avLst>
          </a:prstGeom>
          <a:noFill/>
          <a:ln w="3175">
            <a:noFill/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0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/00 byte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 pitchFamily="34" charset="0"/>
              <a:ea typeface="나눔고딕" panose="020B0600000101010101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AF3.2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1529188" y="2524125"/>
            <a:ext cx="3198660" cy="1820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pSp>
        <p:nvGrpSpPr>
          <p:cNvPr id="29" name="그룹 28"/>
          <p:cNvGrpSpPr/>
          <p:nvPr/>
        </p:nvGrpSpPr>
        <p:grpSpPr>
          <a:xfrm>
            <a:off x="1575420" y="2874265"/>
            <a:ext cx="681227" cy="125971"/>
            <a:chOff x="3877326" y="785426"/>
            <a:chExt cx="681227" cy="125971"/>
          </a:xfrm>
        </p:grpSpPr>
        <p:sp>
          <p:nvSpPr>
            <p:cNvPr id="35" name="타원 34"/>
            <p:cNvSpPr/>
            <p:nvPr/>
          </p:nvSpPr>
          <p:spPr>
            <a:xfrm>
              <a:off x="3877326" y="791038"/>
              <a:ext cx="118737" cy="120359"/>
            </a:xfrm>
            <a:prstGeom prst="ellipse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endParaRPr lang="ko-KR" alt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6" name="타원 35"/>
            <p:cNvSpPr/>
            <p:nvPr/>
          </p:nvSpPr>
          <p:spPr>
            <a:xfrm>
              <a:off x="4439816" y="791038"/>
              <a:ext cx="118737" cy="120359"/>
            </a:xfrm>
            <a:prstGeom prst="ellipse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endParaRPr lang="ko-KR" alt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7" name="자유형 36"/>
            <p:cNvSpPr/>
            <p:nvPr/>
          </p:nvSpPr>
          <p:spPr>
            <a:xfrm>
              <a:off x="3888910" y="785426"/>
              <a:ext cx="123825" cy="100482"/>
            </a:xfrm>
            <a:custGeom>
              <a:avLst/>
              <a:gdLst>
                <a:gd name="connsiteX0" fmla="*/ 0 w 190500"/>
                <a:gd name="connsiteY0" fmla="*/ 95250 h 209550"/>
                <a:gd name="connsiteX1" fmla="*/ 76200 w 190500"/>
                <a:gd name="connsiteY1" fmla="*/ 209550 h 209550"/>
                <a:gd name="connsiteX2" fmla="*/ 190500 w 190500"/>
                <a:gd name="connsiteY2" fmla="*/ 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209550">
                  <a:moveTo>
                    <a:pt x="0" y="95250"/>
                  </a:moveTo>
                  <a:lnTo>
                    <a:pt x="76200" y="209550"/>
                  </a:lnTo>
                  <a:lnTo>
                    <a:pt x="190500" y="0"/>
                  </a:lnTo>
                </a:path>
              </a:pathLst>
            </a:cu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8" name="모서리가 둥근 직사각형 37"/>
          <p:cNvSpPr/>
          <p:nvPr/>
        </p:nvSpPr>
        <p:spPr>
          <a:xfrm>
            <a:off x="4762959" y="2568392"/>
            <a:ext cx="560566" cy="182048"/>
          </a:xfrm>
          <a:prstGeom prst="roundRect">
            <a:avLst>
              <a:gd name="adj" fmla="val 0"/>
            </a:avLst>
          </a:prstGeom>
          <a:noFill/>
          <a:ln w="3175">
            <a:noFill/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r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0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</a:rPr>
              <a:t>/00 byte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 pitchFamily="34" charset="0"/>
              <a:ea typeface="나눔고딕" panose="020B0600000101010101" charset="-127"/>
            </a:endParaRPr>
          </a:p>
        </p:txBody>
      </p:sp>
      <p:graphicFrame>
        <p:nvGraphicFramePr>
          <p:cNvPr id="42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3537300"/>
              </p:ext>
            </p:extLst>
          </p:nvPr>
        </p:nvGraphicFramePr>
        <p:xfrm>
          <a:off x="9290533" y="786383"/>
          <a:ext cx="2835141" cy="469229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As-is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동일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291284"/>
                  </a:ext>
                </a:extLst>
              </a:tr>
            </a:tbl>
          </a:graphicData>
        </a:graphic>
      </p:graphicFrame>
      <p:sp>
        <p:nvSpPr>
          <p:cNvPr id="43" name="직각 삼각형 42"/>
          <p:cNvSpPr/>
          <p:nvPr/>
        </p:nvSpPr>
        <p:spPr>
          <a:xfrm flipH="1">
            <a:off x="11440379" y="5924462"/>
            <a:ext cx="684945" cy="743038"/>
          </a:xfrm>
          <a:prstGeom prst="rtTriangle">
            <a:avLst/>
          </a:prstGeom>
          <a:solidFill>
            <a:srgbClr val="0000FF"/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t">
            <a:noAutofit/>
          </a:bodyPr>
          <a:lstStyle/>
          <a:p>
            <a:pPr algn="ctr">
              <a:spcAft>
                <a:spcPts val="0"/>
              </a:spcAft>
            </a:pPr>
            <a:r>
              <a:rPr lang="ko-KR" altLang="en-US" sz="8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수정</a:t>
            </a:r>
            <a:endParaRPr lang="ko-KR" altLang="en-US" sz="8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9977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3"/>
          <p:cNvSpPr txBox="1">
            <a:spLocks/>
          </p:cNvSpPr>
          <p:nvPr/>
        </p:nvSpPr>
        <p:spPr>
          <a:xfrm>
            <a:off x="990126" y="404664"/>
            <a:ext cx="8568952" cy="3332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 spc="-100" baseline="0">
                <a:solidFill>
                  <a:srgbClr val="0B55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kumimoji="0" lang="en-US" altLang="ko-KR" sz="1600" b="0" smtClean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anose="020B0600000101010101" charset="-127"/>
              </a:rPr>
              <a:t>Archive</a:t>
            </a:r>
            <a:endParaRPr kumimoji="0" lang="ko-KR" altLang="en-US" sz="1600" b="0" dirty="0" smtClean="0">
              <a:solidFill>
                <a:schemeClr val="tx1">
                  <a:lumMod val="75000"/>
                  <a:lumOff val="25000"/>
                </a:schemeClr>
              </a:solidFill>
              <a:latin typeface="Trebuchet MS" panose="020B0603020202020204" pitchFamily="34" charset="0"/>
              <a:ea typeface="나눔고딕" panose="020B0600000101010101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5705411"/>
              </p:ext>
            </p:extLst>
          </p:nvPr>
        </p:nvGraphicFramePr>
        <p:xfrm>
          <a:off x="990126" y="1099552"/>
          <a:ext cx="10218441" cy="3469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3426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1692188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  <a:gridCol w="1692188">
                  <a:extLst>
                    <a:ext uri="{9D8B030D-6E8A-4147-A177-3AD203B41FA5}">
                      <a16:colId xmlns:a16="http://schemas.microsoft.com/office/drawing/2014/main" val="1655089939"/>
                    </a:ext>
                  </a:extLst>
                </a:gridCol>
                <a:gridCol w="4896544">
                  <a:extLst>
                    <a:ext uri="{9D8B030D-6E8A-4147-A177-3AD203B41FA5}">
                      <a16:colId xmlns:a16="http://schemas.microsoft.com/office/drawing/2014/main" val="1094341974"/>
                    </a:ext>
                  </a:extLst>
                </a:gridCol>
                <a:gridCol w="864095">
                  <a:extLst>
                    <a:ext uri="{9D8B030D-6E8A-4147-A177-3AD203B41FA5}">
                      <a16:colId xmlns:a16="http://schemas.microsoft.com/office/drawing/2014/main" val="1790821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작성일</a:t>
                      </a:r>
                      <a:endParaRPr lang="ko-KR" altLang="en-US" sz="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메뉴명</a:t>
                      </a:r>
                      <a:r>
                        <a:rPr lang="en-US" altLang="ko-KR" sz="9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 sz="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메뉴명</a:t>
                      </a:r>
                      <a:r>
                        <a:rPr lang="en-US" altLang="ko-KR" sz="9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 sz="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내용</a:t>
                      </a:r>
                      <a:endParaRPr lang="ko-KR" altLang="en-US" sz="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</a:t>
                      </a:r>
                      <a:r>
                        <a:rPr lang="en-US" altLang="ko-KR" sz="9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ID</a:t>
                      </a:r>
                      <a:endParaRPr lang="ko-KR" altLang="en-US" sz="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832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2017-07-25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9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9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90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최초 작성</a:t>
                      </a:r>
                      <a:endParaRPr lang="ko-KR" altLang="en-US" sz="9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2017-08-10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긴급 공지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시스템 정보 </a:t>
                      </a:r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&gt; </a:t>
                      </a: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공지사항 팝업 메시지 ▶기본 설정 관리 </a:t>
                      </a:r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&gt; </a:t>
                      </a: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긴급 공지 추가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930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2017-08-23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권한 설정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권한 등급</a:t>
                      </a:r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en-US" altLang="ko-KR" sz="90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90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사용자 추가 팝업 삭제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5481431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2017-09-06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권한 설정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목록 </a:t>
                      </a:r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: </a:t>
                      </a: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상세 검색 추가</a:t>
                      </a:r>
                      <a:endParaRPr lang="en-US" altLang="ko-KR" sz="90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AB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670714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권한 설정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상세 </a:t>
                      </a:r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: </a:t>
                      </a: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권한 항목 추가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AB1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96991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환경 변수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공통 수정 사항 </a:t>
                      </a:r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: </a:t>
                      </a:r>
                    </a:p>
                    <a:p>
                      <a:pPr latinLnBrk="1"/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 </a:t>
                      </a: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</a:t>
                      </a:r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페이지네이션</a:t>
                      </a:r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목록 갯수 삭제</a:t>
                      </a:r>
                      <a:endParaRPr lang="en-US" altLang="ko-KR" sz="90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latinLnBrk="1"/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 </a:t>
                      </a: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수정</a:t>
                      </a:r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삭제</a:t>
                      </a:r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추가 모두</a:t>
                      </a:r>
                      <a:r>
                        <a:rPr lang="ko-KR" altLang="en-US" sz="90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레이어 팝업으로 진행</a:t>
                      </a:r>
                      <a:r>
                        <a:rPr lang="en-US" altLang="ko-KR" sz="90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(as-is </a:t>
                      </a:r>
                      <a:r>
                        <a:rPr lang="ko-KR" altLang="en-US" sz="90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유지</a:t>
                      </a:r>
                      <a:r>
                        <a:rPr lang="en-US" altLang="ko-KR" sz="90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123865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환경 변수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동호회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동호회 환경변수 추가</a:t>
                      </a:r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수정 팝업 수정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AF3.2</a:t>
                      </a:r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0215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8110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350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Bar" descr="&lt;SmartSettings&gt;&lt;SmartResize anchorLeft=&quot;Absolute&quot; anchorTop=&quot;Absolute&quot; anchorRight=&quot;Absolute&quot; anchorBottom=&quot;None&quot; /&gt;&lt;/SmartSettings&gt;"/>
          <p:cNvSpPr/>
          <p:nvPr>
            <p:custDataLst>
              <p:tags r:id="rId1"/>
            </p:custDataLst>
          </p:nvPr>
        </p:nvSpPr>
        <p:spPr>
          <a:xfrm>
            <a:off x="436712" y="620688"/>
            <a:ext cx="5155232" cy="3240359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22860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9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Close Button" descr="&lt;SmartSettings&gt;&lt;SmartResize anchorLeft=&quot;None&quot; anchorTop=&quot;Absolute&quot; anchorRight=&quot;Absolute&quot; anchorBottom=&quot;None&quot; /&gt;&lt;/SmartSettings&gt;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5288129" y="742396"/>
            <a:ext cx="123053" cy="116625"/>
          </a:xfrm>
          <a:custGeom>
            <a:avLst/>
            <a:gdLst>
              <a:gd name="T0" fmla="*/ 254 w 254"/>
              <a:gd name="T1" fmla="*/ 0 h 254"/>
              <a:gd name="T2" fmla="*/ 0 w 254"/>
              <a:gd name="T3" fmla="*/ 254 h 254"/>
              <a:gd name="T4" fmla="*/ 0 w 254"/>
              <a:gd name="T5" fmla="*/ 0 h 254"/>
              <a:gd name="T6" fmla="*/ 254 w 254"/>
              <a:gd name="T7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4" h="254">
                <a:moveTo>
                  <a:pt x="254" y="0"/>
                </a:moveTo>
                <a:lnTo>
                  <a:pt x="0" y="254"/>
                </a:lnTo>
                <a:moveTo>
                  <a:pt x="0" y="0"/>
                </a:moveTo>
                <a:lnTo>
                  <a:pt x="254" y="254"/>
                </a:lnTo>
              </a:path>
            </a:pathLst>
          </a:custGeom>
          <a:noFill/>
          <a:ln w="9525" cap="flat">
            <a:solidFill>
              <a:srgbClr val="80808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4721" y="727482"/>
            <a:ext cx="661742" cy="195956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 </a:t>
            </a:r>
            <a:r>
              <a:rPr kumimoji="1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수정</a:t>
            </a:r>
            <a:endParaRPr kumimoji="1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256090"/>
              </p:ext>
            </p:extLst>
          </p:nvPr>
        </p:nvGraphicFramePr>
        <p:xfrm>
          <a:off x="551109" y="1257454"/>
          <a:ext cx="4752803" cy="15293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379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3816424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</a:tblGrid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변수명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Dotum" panose="020B0600000101010101" pitchFamily="50" charset="-127"/>
                          <a:ea typeface="Dotum" panose="020B0600000101010101" pitchFamily="50" charset="-127"/>
                        </a:rPr>
                        <a:t>TAG_CO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변수값</a:t>
                      </a:r>
                      <a:r>
                        <a:rPr lang="en-US" altLang="ko-KR" sz="800" b="1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1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070001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변수설명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Dotum" panose="020B0600000101010101" pitchFamily="50" charset="-127"/>
                          <a:ea typeface="Dotum" panose="020B0600000101010101" pitchFamily="50" charset="-127"/>
                        </a:rPr>
                        <a:t>Cop Application Code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093217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분류명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smtClean="0">
                          <a:solidFill>
                            <a:srgbClr val="333333"/>
                          </a:solidFill>
                          <a:effectLst/>
                          <a:latin typeface="Dotum" panose="020B0600000101010101" pitchFamily="50" charset="-127"/>
                          <a:ea typeface="Dotum" panose="020B0600000101010101" pitchFamily="50" charset="-127"/>
                        </a:rPr>
                        <a:t>APPLICATION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667474"/>
                  </a:ext>
                </a:extLst>
              </a:tr>
              <a:tr h="3058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사용 여부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    사용             사용</a:t>
                      </a:r>
                      <a:r>
                        <a:rPr lang="ko-KR" altLang="en-US" sz="800" b="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안함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7513698"/>
                  </a:ext>
                </a:extLst>
              </a:tr>
            </a:tbl>
          </a:graphicData>
        </a:graphic>
      </p:graphicFrame>
      <p:sp>
        <p:nvSpPr>
          <p:cNvPr id="8" name="모서리가 둥근 직사각형 7"/>
          <p:cNvSpPr/>
          <p:nvPr/>
        </p:nvSpPr>
        <p:spPr>
          <a:xfrm>
            <a:off x="1529188" y="1609725"/>
            <a:ext cx="3198660" cy="182048"/>
          </a:xfrm>
          <a:prstGeom prst="roundRect">
            <a:avLst>
              <a:gd name="adj" fmla="val 0"/>
            </a:avLst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734370" y="3284984"/>
            <a:ext cx="2559916" cy="317275"/>
            <a:chOff x="4610105" y="2551956"/>
            <a:chExt cx="2432626" cy="277391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5916247" y="2551956"/>
              <a:ext cx="1126484" cy="277391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완료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4610105" y="2551956"/>
              <a:ext cx="1126484" cy="27739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5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900" b="1" i="0" u="none" strike="noStrike" kern="1200" cap="none" spc="0" normalizeH="0" baseline="0" noProof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Trebuchet MS" panose="020B0603020202020204" pitchFamily="34" charset="0"/>
                  <a:ea typeface="나눔고딕" pitchFamily="50" charset="-127"/>
                  <a:cs typeface="+mn-cs"/>
                </a:rPr>
                <a:t>취소</a:t>
              </a:r>
              <a:endParaRPr kumimoji="1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551384" y="980728"/>
            <a:ext cx="4896817" cy="0"/>
          </a:xfrm>
          <a:prstGeom prst="line">
            <a:avLst/>
          </a:prstGeom>
          <a:ln w="3175">
            <a:solidFill>
              <a:schemeClr val="tx1">
                <a:lumMod val="95000"/>
                <a:lumOff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시스템 정보 </a:t>
            </a: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&gt;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변수</a:t>
            </a:r>
            <a:endParaRPr kumimoji="1" lang="ko-KR" alt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#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환경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변수 </a:t>
            </a:r>
            <a:r>
              <a:rPr kumimoji="1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수정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AF3.2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pSp>
        <p:nvGrpSpPr>
          <p:cNvPr id="29" name="그룹 28"/>
          <p:cNvGrpSpPr/>
          <p:nvPr/>
        </p:nvGrpSpPr>
        <p:grpSpPr>
          <a:xfrm>
            <a:off x="1575420" y="2564904"/>
            <a:ext cx="681227" cy="125971"/>
            <a:chOff x="3877326" y="785426"/>
            <a:chExt cx="681227" cy="125971"/>
          </a:xfrm>
        </p:grpSpPr>
        <p:sp>
          <p:nvSpPr>
            <p:cNvPr id="35" name="타원 34"/>
            <p:cNvSpPr/>
            <p:nvPr/>
          </p:nvSpPr>
          <p:spPr>
            <a:xfrm>
              <a:off x="3877326" y="791038"/>
              <a:ext cx="118737" cy="120359"/>
            </a:xfrm>
            <a:prstGeom prst="ellipse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endParaRPr lang="ko-KR" alt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6" name="타원 35"/>
            <p:cNvSpPr/>
            <p:nvPr/>
          </p:nvSpPr>
          <p:spPr>
            <a:xfrm>
              <a:off x="4439816" y="791038"/>
              <a:ext cx="118737" cy="120359"/>
            </a:xfrm>
            <a:prstGeom prst="ellipse">
              <a:avLst/>
            </a:prstGeom>
            <a:noFill/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endParaRPr lang="ko-KR" alt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7" name="자유형 36"/>
            <p:cNvSpPr/>
            <p:nvPr/>
          </p:nvSpPr>
          <p:spPr>
            <a:xfrm>
              <a:off x="3888910" y="785426"/>
              <a:ext cx="123825" cy="100482"/>
            </a:xfrm>
            <a:custGeom>
              <a:avLst/>
              <a:gdLst>
                <a:gd name="connsiteX0" fmla="*/ 0 w 190500"/>
                <a:gd name="connsiteY0" fmla="*/ 95250 h 209550"/>
                <a:gd name="connsiteX1" fmla="*/ 76200 w 190500"/>
                <a:gd name="connsiteY1" fmla="*/ 209550 h 209550"/>
                <a:gd name="connsiteX2" fmla="*/ 190500 w 190500"/>
                <a:gd name="connsiteY2" fmla="*/ 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209550">
                  <a:moveTo>
                    <a:pt x="0" y="95250"/>
                  </a:moveTo>
                  <a:lnTo>
                    <a:pt x="76200" y="209550"/>
                  </a:lnTo>
                  <a:lnTo>
                    <a:pt x="190500" y="0"/>
                  </a:lnTo>
                </a:path>
              </a:pathLst>
            </a:cu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020479"/>
              </p:ext>
            </p:extLst>
          </p:nvPr>
        </p:nvGraphicFramePr>
        <p:xfrm>
          <a:off x="9290533" y="786383"/>
          <a:ext cx="2835141" cy="1073744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환경 변수 추가 팝업을 사용하되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아래의 항목만 기능적으로 제공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팝업 타이틀 변경 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수정 불가 항목 입력폼 제거 및 필수 입력 마크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(*)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제거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291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559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 txBox="1">
            <a:spLocks/>
          </p:cNvSpPr>
          <p:nvPr/>
        </p:nvSpPr>
        <p:spPr>
          <a:xfrm>
            <a:off x="1008246" y="383810"/>
            <a:ext cx="8568952" cy="3332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 spc="-100" baseline="0">
                <a:solidFill>
                  <a:srgbClr val="0B55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kumimoji="0" lang="en-US" altLang="ko-KR" sz="1600" b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anose="020B0600000101010101" charset="-127"/>
              </a:rPr>
              <a:t>Location</a:t>
            </a:r>
            <a:endParaRPr kumimoji="0" lang="ko-KR" altLang="en-US" sz="1600" b="0" dirty="0">
              <a:solidFill>
                <a:schemeClr val="tx1">
                  <a:lumMod val="75000"/>
                  <a:lumOff val="25000"/>
                </a:schemeClr>
              </a:solidFill>
              <a:latin typeface="Trebuchet MS" panose="020B0603020202020204" pitchFamily="34" charset="0"/>
              <a:ea typeface="나눔고딕" panose="020B0600000101010101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387203"/>
              </p:ext>
            </p:extLst>
          </p:nvPr>
        </p:nvGraphicFramePr>
        <p:xfrm>
          <a:off x="990126" y="1050330"/>
          <a:ext cx="6582781" cy="20977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11512">
                  <a:extLst>
                    <a:ext uri="{9D8B030D-6E8A-4147-A177-3AD203B41FA5}">
                      <a16:colId xmlns:a16="http://schemas.microsoft.com/office/drawing/2014/main" val="1349838453"/>
                    </a:ext>
                  </a:extLst>
                </a:gridCol>
                <a:gridCol w="1311512">
                  <a:extLst>
                    <a:ext uri="{9D8B030D-6E8A-4147-A177-3AD203B41FA5}">
                      <a16:colId xmlns:a16="http://schemas.microsoft.com/office/drawing/2014/main" val="3375671333"/>
                    </a:ext>
                  </a:extLst>
                </a:gridCol>
                <a:gridCol w="1311512">
                  <a:extLst>
                    <a:ext uri="{9D8B030D-6E8A-4147-A177-3AD203B41FA5}">
                      <a16:colId xmlns:a16="http://schemas.microsoft.com/office/drawing/2014/main" val="148483404"/>
                    </a:ext>
                  </a:extLst>
                </a:gridCol>
                <a:gridCol w="1311512">
                  <a:extLst>
                    <a:ext uri="{9D8B030D-6E8A-4147-A177-3AD203B41FA5}">
                      <a16:colId xmlns:a16="http://schemas.microsoft.com/office/drawing/2014/main" val="632755251"/>
                    </a:ext>
                  </a:extLst>
                </a:gridCol>
                <a:gridCol w="1336733">
                  <a:extLst>
                    <a:ext uri="{9D8B030D-6E8A-4147-A177-3AD203B41FA5}">
                      <a16:colId xmlns:a16="http://schemas.microsoft.com/office/drawing/2014/main" val="1469623920"/>
                    </a:ext>
                  </a:extLst>
                </a:gridCol>
              </a:tblGrid>
              <a:tr h="2622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dk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기본 설정 관리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6407593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　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조직도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5279901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　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권한설정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593048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GNB</a:t>
                      </a:r>
                      <a:r>
                        <a:rPr lang="en-US" altLang="ko-KR" sz="900" b="0" i="0" u="none" strike="noStrike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 </a:t>
                      </a:r>
                      <a:r>
                        <a:rPr lang="ko-KR" altLang="en-US" sz="900" b="0" i="0" u="none" strike="noStrike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메뉴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654544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초기 화면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1118853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메인 배너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644909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환경 변수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0103740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i="0" u="none" strike="noStrike" smtClean="0">
                          <a:solidFill>
                            <a:srgbClr val="FFFF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긴급 공지</a:t>
                      </a:r>
                      <a:endParaRPr lang="ko-KR" altLang="en-US" sz="900" b="1" i="0" u="none" strike="noStrike">
                        <a:solidFill>
                          <a:srgbClr val="FFFF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4960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8652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850417" y="1350814"/>
            <a:ext cx="8188808" cy="782042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>
              <a:defRPr/>
            </a:pPr>
            <a:r>
              <a:rPr lang="ko-KR" altLang="en-US" sz="800">
                <a:solidFill>
                  <a:schemeClr val="dk1"/>
                </a:solidFill>
                <a:latin typeface="나눔고딕" panose="020B0600000101010101" charset="-127"/>
                <a:ea typeface="나눔고딕" panose="020B0600000101010101" charset="-127"/>
              </a:rPr>
              <a:t>기본 설정 </a:t>
            </a:r>
            <a:r>
              <a:rPr lang="ko-KR" altLang="en-US" sz="800" smtClean="0">
                <a:solidFill>
                  <a:schemeClr val="dk1"/>
                </a:solidFill>
                <a:latin typeface="나눔고딕" panose="020B0600000101010101" charset="-127"/>
                <a:ea typeface="나눔고딕" panose="020B0600000101010101" charset="-127"/>
              </a:rPr>
              <a:t>관리 </a:t>
            </a:r>
            <a:r>
              <a:rPr lang="en-US" altLang="ko-KR" sz="80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고딕" panose="020B0600000101010101" charset="-127"/>
                <a:ea typeface="나눔고딕" panose="020B0600000101010101" charset="-127"/>
              </a:rPr>
              <a:t>&gt; </a:t>
            </a:r>
            <a:r>
              <a:rPr lang="ko-KR" altLang="en-US" sz="80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고딕" panose="020B0600000101010101" charset="-127"/>
                <a:ea typeface="나눔고딕" panose="020B0600000101010101" charset="-127"/>
              </a:rPr>
              <a:t>긴급 공지</a:t>
            </a:r>
            <a:r>
              <a:rPr lang="en-US" altLang="ko-KR" sz="80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endParaRPr lang="ko-KR" altLang="en-US" sz="800">
              <a:solidFill>
                <a:prstClr val="black">
                  <a:lumMod val="75000"/>
                  <a:lumOff val="25000"/>
                </a:prst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긴급 공지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00573" y="870836"/>
            <a:ext cx="914400" cy="288032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>
              <a:defRPr/>
            </a:pPr>
            <a:r>
              <a:rPr lang="ko-KR" altLang="en-US" sz="12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나눔고딕" panose="020B0600000101010101" charset="-127"/>
                <a:ea typeface="나눔고딕" panose="020B0600000101010101" charset="-127"/>
              </a:rPr>
              <a:t>긴급 공지</a:t>
            </a:r>
            <a:endParaRPr lang="ko-KR" altLang="en-US" sz="1200" b="1" dirty="0">
              <a:solidFill>
                <a:prstClr val="black">
                  <a:lumMod val="75000"/>
                  <a:lumOff val="25000"/>
                </a:prst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 flipV="1">
            <a:off x="850417" y="1268760"/>
            <a:ext cx="7831731" cy="952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682616"/>
              </p:ext>
            </p:extLst>
          </p:nvPr>
        </p:nvGraphicFramePr>
        <p:xfrm>
          <a:off x="981549" y="1536601"/>
          <a:ext cx="7562724" cy="15841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2043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6120681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</a:tblGrid>
              <a:tr h="2659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제목</a:t>
                      </a:r>
                      <a:r>
                        <a:rPr lang="en-US" altLang="ko-KR" sz="800" b="0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2659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내용</a:t>
                      </a:r>
                      <a:r>
                        <a:rPr lang="en-US" altLang="ko-KR" sz="800" b="0" smtClean="0">
                          <a:solidFill>
                            <a:srgbClr val="FF0000"/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*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265921"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9306640"/>
                  </a:ext>
                </a:extLst>
              </a:tr>
              <a:tr h="265921"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241987"/>
                  </a:ext>
                </a:extLst>
              </a:tr>
              <a:tr h="265921"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5879800"/>
                  </a:ext>
                </a:extLst>
              </a:tr>
              <a:tr h="25457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메시지 유형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      알림           주의          경고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6707145"/>
                  </a:ext>
                </a:extLst>
              </a:tr>
            </a:tbl>
          </a:graphicData>
        </a:graphic>
      </p:graphicFrame>
      <p:sp>
        <p:nvSpPr>
          <p:cNvPr id="7" name="모서리가 둥근 직사각형 6"/>
          <p:cNvSpPr/>
          <p:nvPr/>
        </p:nvSpPr>
        <p:spPr>
          <a:xfrm>
            <a:off x="2503231" y="1571905"/>
            <a:ext cx="3773731" cy="166762"/>
          </a:xfrm>
          <a:prstGeom prst="roundRect">
            <a:avLst>
              <a:gd name="adj" fmla="val 0"/>
            </a:avLst>
          </a:prstGeom>
          <a:noFill/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503231" y="1872754"/>
            <a:ext cx="5221544" cy="90854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 lvl="0">
              <a:lnSpc>
                <a:spcPct val="115000"/>
              </a:lnSpc>
              <a:spcAft>
                <a:spcPts val="1000"/>
              </a:spcAft>
            </a:pPr>
            <a:r>
              <a:rPr lang="ko-KR" altLang="en-US" sz="80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endParaRPr kumimoji="1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31099" y="1527795"/>
            <a:ext cx="1298426" cy="272430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r>
              <a:rPr lang="en-US" altLang="ko-KR" sz="800" b="1" smtClean="0">
                <a:solidFill>
                  <a:srgbClr val="FF0000"/>
                </a:solidFill>
                <a:latin typeface="나눔고딕" panose="020B0600000101010101" charset="-127"/>
                <a:ea typeface="나눔고딕" panose="020B0600000101010101" charset="-127"/>
              </a:rPr>
              <a:t>0</a:t>
            </a: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/50 Byte</a:t>
            </a:r>
            <a:endParaRPr lang="ko-KR" altLang="en-US" sz="800" smtClean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740799" y="2546970"/>
            <a:ext cx="1298426" cy="272430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r>
              <a:rPr lang="en-US" altLang="ko-KR" sz="800" b="1" smtClean="0">
                <a:solidFill>
                  <a:srgbClr val="FF0000"/>
                </a:solidFill>
                <a:latin typeface="나눔고딕" panose="020B0600000101010101" charset="-127"/>
                <a:ea typeface="나눔고딕" panose="020B0600000101010101" charset="-127"/>
              </a:rPr>
              <a:t>0</a:t>
            </a: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/500 Byte</a:t>
            </a:r>
            <a:endParaRPr lang="ko-KR" altLang="en-US" sz="800" smtClean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6475086" y="1556636"/>
            <a:ext cx="228609" cy="224539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7865736" y="2566286"/>
            <a:ext cx="228609" cy="224539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74979" y="2880545"/>
            <a:ext cx="226293" cy="222101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algn="ctr"/>
            <a:r>
              <a:rPr lang="ko-KR" alt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○</a:t>
            </a:r>
          </a:p>
        </p:txBody>
      </p:sp>
      <p:sp>
        <p:nvSpPr>
          <p:cNvPr id="16" name="자유형 15"/>
          <p:cNvSpPr/>
          <p:nvPr/>
        </p:nvSpPr>
        <p:spPr>
          <a:xfrm>
            <a:off x="2536087" y="2936260"/>
            <a:ext cx="123825" cy="100482"/>
          </a:xfrm>
          <a:custGeom>
            <a:avLst/>
            <a:gdLst>
              <a:gd name="connsiteX0" fmla="*/ 0 w 190500"/>
              <a:gd name="connsiteY0" fmla="*/ 95250 h 209550"/>
              <a:gd name="connsiteX1" fmla="*/ 76200 w 190500"/>
              <a:gd name="connsiteY1" fmla="*/ 209550 h 209550"/>
              <a:gd name="connsiteX2" fmla="*/ 190500 w 190500"/>
              <a:gd name="connsiteY2" fmla="*/ 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0500" h="209550">
                <a:moveTo>
                  <a:pt x="0" y="95250"/>
                </a:moveTo>
                <a:lnTo>
                  <a:pt x="76200" y="209550"/>
                </a:lnTo>
                <a:lnTo>
                  <a:pt x="190500" y="0"/>
                </a:lnTo>
              </a:path>
            </a:pathLst>
          </a:cu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000759" y="2880545"/>
            <a:ext cx="226293" cy="222101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algn="ctr"/>
            <a:r>
              <a:rPr lang="ko-KR" alt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○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3546598" y="3456930"/>
            <a:ext cx="2432626" cy="277391"/>
            <a:chOff x="4699254" y="2807190"/>
            <a:chExt cx="2432626" cy="277391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6005396" y="2807190"/>
              <a:ext cx="1126484" cy="277391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ko-KR" altLang="en-US" sz="900" smtClean="0">
                  <a:solidFill>
                    <a:schemeClr val="bg1"/>
                  </a:solidFill>
                  <a:latin typeface="+mj-ea"/>
                  <a:ea typeface="+mj-ea"/>
                </a:rPr>
                <a:t>보내기</a:t>
              </a:r>
              <a:endParaRPr lang="ko-KR" altLang="en-US" sz="9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4699254" y="2807190"/>
              <a:ext cx="1126484" cy="27739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ko-KR" altLang="en-US" sz="9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rebuchet MS" panose="020B0603020202020204" pitchFamily="34" charset="0"/>
                  <a:ea typeface="나눔고딕" pitchFamily="50" charset="-127"/>
                </a:rPr>
                <a:t>취소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graphicFrame>
        <p:nvGraphicFramePr>
          <p:cNvPr id="22" name="Group 3"/>
          <p:cNvGraphicFramePr>
            <a:graphicFrameLocks noGrp="1"/>
          </p:cNvGraphicFramePr>
          <p:nvPr>
            <p:extLst/>
          </p:nvPr>
        </p:nvGraphicFramePr>
        <p:xfrm>
          <a:off x="9290533" y="786383"/>
          <a:ext cx="2835141" cy="469229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as-is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기준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‘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시스템 정보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&gt;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관리자 메시지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’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와 동일 화면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291284"/>
                  </a:ext>
                </a:extLst>
              </a:tr>
            </a:tbl>
          </a:graphicData>
        </a:graphic>
      </p:graphicFrame>
      <p:sp>
        <p:nvSpPr>
          <p:cNvPr id="23" name="타원 22"/>
          <p:cNvSpPr/>
          <p:nvPr/>
        </p:nvSpPr>
        <p:spPr>
          <a:xfrm>
            <a:off x="915932" y="1472736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1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77009" y="2880545"/>
            <a:ext cx="226293" cy="222101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algn="ctr"/>
            <a:r>
              <a:rPr lang="ko-KR" alt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○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AF4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986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Bar" descr="&lt;SmartSettings&gt;&lt;SmartResize anchorLeft=&quot;Absolute&quot; anchorTop=&quot;Absolute&quot; anchorRight=&quot;Absolute&quot; anchorBottom=&quot;None&quot; /&gt;&lt;/SmartSettings&gt;"/>
          <p:cNvSpPr/>
          <p:nvPr>
            <p:custDataLst>
              <p:tags r:id="rId1"/>
            </p:custDataLst>
          </p:nvPr>
        </p:nvSpPr>
        <p:spPr>
          <a:xfrm>
            <a:off x="436712" y="620689"/>
            <a:ext cx="3283024" cy="2376263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22860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Close Button" descr="&lt;SmartSettings&gt;&lt;SmartResize anchorLeft=&quot;None&quot; anchorTop=&quot;Absolute&quot; anchorRight=&quot;Absolute&quot; anchorBottom=&quot;None&quot; /&gt;&lt;/SmartSettings&gt;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3459178" y="755480"/>
            <a:ext cx="123053" cy="116625"/>
          </a:xfrm>
          <a:custGeom>
            <a:avLst/>
            <a:gdLst>
              <a:gd name="T0" fmla="*/ 254 w 254"/>
              <a:gd name="T1" fmla="*/ 0 h 254"/>
              <a:gd name="T2" fmla="*/ 0 w 254"/>
              <a:gd name="T3" fmla="*/ 254 h 254"/>
              <a:gd name="T4" fmla="*/ 0 w 254"/>
              <a:gd name="T5" fmla="*/ 0 h 254"/>
              <a:gd name="T6" fmla="*/ 254 w 254"/>
              <a:gd name="T7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4" h="254">
                <a:moveTo>
                  <a:pt x="254" y="0"/>
                </a:moveTo>
                <a:lnTo>
                  <a:pt x="0" y="254"/>
                </a:lnTo>
                <a:moveTo>
                  <a:pt x="0" y="0"/>
                </a:moveTo>
                <a:lnTo>
                  <a:pt x="254" y="254"/>
                </a:lnTo>
              </a:path>
            </a:pathLst>
          </a:custGeom>
          <a:noFill/>
          <a:ln w="9525" cap="flat">
            <a:solidFill>
              <a:srgbClr val="80808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546892" y="1006896"/>
            <a:ext cx="306152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1514414" y="2431529"/>
            <a:ext cx="1126484" cy="277391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rPr>
              <a:t>확인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9" name="Info Icon" descr="&lt;SmartSettings&gt;&lt;SmartResize anchorLeft=&quot;Absolute&quot; anchorTop=&quot;Absolute&quot; anchorRight=&quot;None&quot; anchorBottom=&quot;None&quot; /&gt;&lt;/SmartSettings&gt;"/>
          <p:cNvSpPr>
            <a:spLocks noChangeAspect="1" noEditPoints="1"/>
          </p:cNvSpPr>
          <p:nvPr>
            <p:custDataLst>
              <p:tags r:id="rId3"/>
            </p:custDataLst>
          </p:nvPr>
        </p:nvSpPr>
        <p:spPr bwMode="auto">
          <a:xfrm>
            <a:off x="618753" y="1192560"/>
            <a:ext cx="396875" cy="395287"/>
          </a:xfrm>
          <a:custGeom>
            <a:avLst/>
            <a:gdLst>
              <a:gd name="T0" fmla="*/ 550 w 1101"/>
              <a:gd name="T1" fmla="*/ 231 h 1101"/>
              <a:gd name="T2" fmla="*/ 480 w 1101"/>
              <a:gd name="T3" fmla="*/ 301 h 1101"/>
              <a:gd name="T4" fmla="*/ 550 w 1101"/>
              <a:gd name="T5" fmla="*/ 372 h 1101"/>
              <a:gd name="T6" fmla="*/ 621 w 1101"/>
              <a:gd name="T7" fmla="*/ 301 h 1101"/>
              <a:gd name="T8" fmla="*/ 550 w 1101"/>
              <a:gd name="T9" fmla="*/ 231 h 1101"/>
              <a:gd name="T10" fmla="*/ 494 w 1101"/>
              <a:gd name="T11" fmla="*/ 455 h 1101"/>
              <a:gd name="T12" fmla="*/ 494 w 1101"/>
              <a:gd name="T13" fmla="*/ 851 h 1101"/>
              <a:gd name="T14" fmla="*/ 607 w 1101"/>
              <a:gd name="T15" fmla="*/ 851 h 1101"/>
              <a:gd name="T16" fmla="*/ 607 w 1101"/>
              <a:gd name="T17" fmla="*/ 455 h 1101"/>
              <a:gd name="T18" fmla="*/ 494 w 1101"/>
              <a:gd name="T19" fmla="*/ 455 h 1101"/>
              <a:gd name="T20" fmla="*/ 1101 w 1101"/>
              <a:gd name="T21" fmla="*/ 551 h 1101"/>
              <a:gd name="T22" fmla="*/ 550 w 1101"/>
              <a:gd name="T23" fmla="*/ 1101 h 1101"/>
              <a:gd name="T24" fmla="*/ 0 w 1101"/>
              <a:gd name="T25" fmla="*/ 551 h 1101"/>
              <a:gd name="T26" fmla="*/ 550 w 1101"/>
              <a:gd name="T27" fmla="*/ 0 h 1101"/>
              <a:gd name="T28" fmla="*/ 1101 w 1101"/>
              <a:gd name="T29" fmla="*/ 551 h 1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01" h="1101">
                <a:moveTo>
                  <a:pt x="550" y="231"/>
                </a:moveTo>
                <a:cubicBezTo>
                  <a:pt x="511" y="231"/>
                  <a:pt x="480" y="262"/>
                  <a:pt x="480" y="301"/>
                </a:cubicBezTo>
                <a:cubicBezTo>
                  <a:pt x="480" y="340"/>
                  <a:pt x="511" y="372"/>
                  <a:pt x="550" y="372"/>
                </a:cubicBezTo>
                <a:cubicBezTo>
                  <a:pt x="589" y="372"/>
                  <a:pt x="621" y="340"/>
                  <a:pt x="621" y="301"/>
                </a:cubicBezTo>
                <a:cubicBezTo>
                  <a:pt x="621" y="262"/>
                  <a:pt x="589" y="231"/>
                  <a:pt x="550" y="231"/>
                </a:cubicBezTo>
                <a:close/>
                <a:moveTo>
                  <a:pt x="494" y="455"/>
                </a:moveTo>
                <a:lnTo>
                  <a:pt x="494" y="851"/>
                </a:lnTo>
                <a:lnTo>
                  <a:pt x="607" y="851"/>
                </a:lnTo>
                <a:lnTo>
                  <a:pt x="607" y="455"/>
                </a:lnTo>
                <a:lnTo>
                  <a:pt x="494" y="455"/>
                </a:lnTo>
                <a:close/>
                <a:moveTo>
                  <a:pt x="1101" y="551"/>
                </a:moveTo>
                <a:cubicBezTo>
                  <a:pt x="1101" y="855"/>
                  <a:pt x="854" y="1101"/>
                  <a:pt x="550" y="1101"/>
                </a:cubicBezTo>
                <a:cubicBezTo>
                  <a:pt x="247" y="1101"/>
                  <a:pt x="0" y="855"/>
                  <a:pt x="0" y="551"/>
                </a:cubicBezTo>
                <a:cubicBezTo>
                  <a:pt x="0" y="247"/>
                  <a:pt x="247" y="0"/>
                  <a:pt x="550" y="0"/>
                </a:cubicBezTo>
                <a:cubicBezTo>
                  <a:pt x="854" y="0"/>
                  <a:pt x="1101" y="247"/>
                  <a:pt x="1101" y="551"/>
                </a:cubicBezTo>
                <a:close/>
              </a:path>
            </a:pathLst>
          </a:custGeom>
          <a:noFill/>
          <a:ln w="6350" cap="flat">
            <a:solidFill>
              <a:srgbClr val="80808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Warning Icon" descr="&lt;SmartSettings&gt;&lt;SmartResize anchorLeft=&quot;Absolute&quot; anchorTop=&quot;Absolute&quot; anchorRight=&quot;None&quot; anchorBottom=&quot;None&quot; /&gt;&lt;/SmartSettings&gt;"/>
          <p:cNvSpPr>
            <a:spLocks noChangeAspect="1" noEditPoints="1"/>
          </p:cNvSpPr>
          <p:nvPr>
            <p:custDataLst>
              <p:tags r:id="rId4"/>
            </p:custDataLst>
          </p:nvPr>
        </p:nvSpPr>
        <p:spPr bwMode="auto">
          <a:xfrm>
            <a:off x="618753" y="3383159"/>
            <a:ext cx="457200" cy="395287"/>
          </a:xfrm>
          <a:custGeom>
            <a:avLst/>
            <a:gdLst>
              <a:gd name="T0" fmla="*/ 1270 w 1270"/>
              <a:gd name="T1" fmla="*/ 1101 h 1101"/>
              <a:gd name="T2" fmla="*/ 0 w 1270"/>
              <a:gd name="T3" fmla="*/ 1101 h 1101"/>
              <a:gd name="T4" fmla="*/ 635 w 1270"/>
              <a:gd name="T5" fmla="*/ 0 h 1101"/>
              <a:gd name="T6" fmla="*/ 1270 w 1270"/>
              <a:gd name="T7" fmla="*/ 1101 h 1101"/>
              <a:gd name="T8" fmla="*/ 579 w 1270"/>
              <a:gd name="T9" fmla="*/ 320 h 1101"/>
              <a:gd name="T10" fmla="*/ 579 w 1270"/>
              <a:gd name="T11" fmla="*/ 716 h 1101"/>
              <a:gd name="T12" fmla="*/ 691 w 1270"/>
              <a:gd name="T13" fmla="*/ 716 h 1101"/>
              <a:gd name="T14" fmla="*/ 691 w 1270"/>
              <a:gd name="T15" fmla="*/ 320 h 1101"/>
              <a:gd name="T16" fmla="*/ 579 w 1270"/>
              <a:gd name="T17" fmla="*/ 320 h 1101"/>
              <a:gd name="T18" fmla="*/ 635 w 1270"/>
              <a:gd name="T19" fmla="*/ 799 h 1101"/>
              <a:gd name="T20" fmla="*/ 564 w 1270"/>
              <a:gd name="T21" fmla="*/ 870 h 1101"/>
              <a:gd name="T22" fmla="*/ 635 w 1270"/>
              <a:gd name="T23" fmla="*/ 940 h 1101"/>
              <a:gd name="T24" fmla="*/ 706 w 1270"/>
              <a:gd name="T25" fmla="*/ 870 h 1101"/>
              <a:gd name="T26" fmla="*/ 635 w 1270"/>
              <a:gd name="T27" fmla="*/ 799 h 1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70" h="1101">
                <a:moveTo>
                  <a:pt x="1270" y="1101"/>
                </a:moveTo>
                <a:lnTo>
                  <a:pt x="0" y="1101"/>
                </a:lnTo>
                <a:lnTo>
                  <a:pt x="635" y="0"/>
                </a:lnTo>
                <a:lnTo>
                  <a:pt x="1270" y="1101"/>
                </a:lnTo>
                <a:close/>
                <a:moveTo>
                  <a:pt x="579" y="320"/>
                </a:moveTo>
                <a:lnTo>
                  <a:pt x="579" y="716"/>
                </a:lnTo>
                <a:lnTo>
                  <a:pt x="691" y="716"/>
                </a:lnTo>
                <a:lnTo>
                  <a:pt x="691" y="320"/>
                </a:lnTo>
                <a:lnTo>
                  <a:pt x="579" y="320"/>
                </a:lnTo>
                <a:close/>
                <a:moveTo>
                  <a:pt x="635" y="799"/>
                </a:moveTo>
                <a:cubicBezTo>
                  <a:pt x="596" y="799"/>
                  <a:pt x="564" y="831"/>
                  <a:pt x="564" y="870"/>
                </a:cubicBezTo>
                <a:cubicBezTo>
                  <a:pt x="564" y="909"/>
                  <a:pt x="596" y="940"/>
                  <a:pt x="635" y="940"/>
                </a:cubicBezTo>
                <a:cubicBezTo>
                  <a:pt x="674" y="940"/>
                  <a:pt x="706" y="909"/>
                  <a:pt x="706" y="870"/>
                </a:cubicBezTo>
                <a:cubicBezTo>
                  <a:pt x="706" y="831"/>
                  <a:pt x="674" y="799"/>
                  <a:pt x="635" y="799"/>
                </a:cubicBezTo>
                <a:close/>
              </a:path>
            </a:pathLst>
          </a:custGeom>
          <a:noFill/>
          <a:ln w="6350" cap="rnd">
            <a:solidFill>
              <a:srgbClr val="80808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9" name="그림 68"/>
          <p:cNvPicPr>
            <a:picLocks noChangeAspect="1"/>
          </p:cNvPicPr>
          <p:nvPr/>
        </p:nvPicPr>
        <p:blipFill rotWithShape="1">
          <a:blip r:embed="rId7"/>
          <a:srcRect r="20466"/>
          <a:stretch/>
        </p:blipFill>
        <p:spPr>
          <a:xfrm>
            <a:off x="4175824" y="1561511"/>
            <a:ext cx="4787201" cy="1229313"/>
          </a:xfrm>
          <a:prstGeom prst="rect">
            <a:avLst/>
          </a:prstGeom>
        </p:spPr>
      </p:pic>
      <p:sp>
        <p:nvSpPr>
          <p:cNvPr id="70" name="직사각형 69"/>
          <p:cNvSpPr/>
          <p:nvPr/>
        </p:nvSpPr>
        <p:spPr>
          <a:xfrm>
            <a:off x="590550" y="704850"/>
            <a:ext cx="2733675" cy="238125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1114425" y="1200150"/>
            <a:ext cx="2493995" cy="1152525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pPr>
              <a:defRPr/>
            </a:pPr>
            <a:r>
              <a:rPr lang="ko-KR" altLang="en-US" sz="800">
                <a:solidFill>
                  <a:schemeClr val="dk1"/>
                </a:solidFill>
                <a:latin typeface="나눔고딕" panose="020B0600000101010101" charset="-127"/>
                <a:ea typeface="나눔고딕" panose="020B0600000101010101" charset="-127"/>
              </a:rPr>
              <a:t>기본 설정 관리 </a:t>
            </a:r>
            <a:r>
              <a:rPr lang="en-US" altLang="ko-KR" sz="800">
                <a:solidFill>
                  <a:prstClr val="black">
                    <a:lumMod val="75000"/>
                    <a:lumOff val="25000"/>
                  </a:prstClr>
                </a:solidFill>
                <a:latin typeface="나눔고딕" panose="020B0600000101010101" charset="-127"/>
                <a:ea typeface="나눔고딕" panose="020B0600000101010101" charset="-127"/>
              </a:rPr>
              <a:t>&gt; </a:t>
            </a:r>
            <a:r>
              <a:rPr lang="ko-KR" altLang="en-US" sz="800">
                <a:solidFill>
                  <a:prstClr val="black">
                    <a:lumMod val="75000"/>
                    <a:lumOff val="25000"/>
                  </a:prstClr>
                </a:solidFill>
                <a:latin typeface="나눔고딕" panose="020B0600000101010101" charset="-127"/>
                <a:ea typeface="나눔고딕" panose="020B0600000101010101" charset="-127"/>
              </a:rPr>
              <a:t>긴급 공지</a:t>
            </a:r>
            <a:r>
              <a:rPr lang="en-US" altLang="ko-KR" sz="800">
                <a:solidFill>
                  <a:prstClr val="black">
                    <a:lumMod val="75000"/>
                    <a:lumOff val="25000"/>
                  </a:prst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endParaRPr lang="ko-KR" altLang="en-US" sz="800">
              <a:solidFill>
                <a:prstClr val="black">
                  <a:lumMod val="75000"/>
                  <a:lumOff val="25000"/>
                </a:prst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메시지 팝업</a:t>
            </a:r>
          </a:p>
        </p:txBody>
      </p:sp>
      <p:graphicFrame>
        <p:nvGraphicFramePr>
          <p:cNvPr id="74" name="Group 3"/>
          <p:cNvGraphicFramePr>
            <a:graphicFrameLocks noGrp="1"/>
          </p:cNvGraphicFramePr>
          <p:nvPr>
            <p:extLst/>
          </p:nvPr>
        </p:nvGraphicFramePr>
        <p:xfrm>
          <a:off x="9290533" y="786383"/>
          <a:ext cx="2835141" cy="1752965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#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사용자단에 출력되는 메시지 팝업 화면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6109181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제목이 출력되는 영역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제목 제한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byte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수에 맞게 사이즈 제작 필요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291284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2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내용이 출력되는 영역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2687634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알림 선택시 해당 아이콘으로 출력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6773356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4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주의 선택시 해당 아이콘으로 출력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1317362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5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30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경고 선택시 해당 아이콘으로 출력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009287"/>
                  </a:ext>
                </a:extLst>
              </a:tr>
            </a:tbl>
          </a:graphicData>
        </a:graphic>
      </p:graphicFrame>
      <p:sp>
        <p:nvSpPr>
          <p:cNvPr id="75" name="타원 74"/>
          <p:cNvSpPr/>
          <p:nvPr/>
        </p:nvSpPr>
        <p:spPr>
          <a:xfrm>
            <a:off x="496832" y="615486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1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76" name="타원 75"/>
          <p:cNvSpPr/>
          <p:nvPr/>
        </p:nvSpPr>
        <p:spPr>
          <a:xfrm>
            <a:off x="1039757" y="1148886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3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78" name="타원 77"/>
          <p:cNvSpPr/>
          <p:nvPr/>
        </p:nvSpPr>
        <p:spPr>
          <a:xfrm>
            <a:off x="611132" y="3396786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4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80" name="직선 화살표 연결선 79"/>
          <p:cNvCxnSpPr/>
          <p:nvPr/>
        </p:nvCxnSpPr>
        <p:spPr>
          <a:xfrm flipH="1" flipV="1">
            <a:off x="3257550" y="923925"/>
            <a:ext cx="946849" cy="740122"/>
          </a:xfrm>
          <a:prstGeom prst="straightConnector1">
            <a:avLst/>
          </a:prstGeom>
          <a:ln w="3175">
            <a:solidFill>
              <a:srgbClr val="FF0000"/>
            </a:solidFill>
            <a:headEnd type="none" w="med" len="me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화살표 연결선 81"/>
          <p:cNvCxnSpPr/>
          <p:nvPr/>
        </p:nvCxnSpPr>
        <p:spPr>
          <a:xfrm flipH="1">
            <a:off x="3352800" y="1872466"/>
            <a:ext cx="851599" cy="0"/>
          </a:xfrm>
          <a:prstGeom prst="straightConnector1">
            <a:avLst/>
          </a:prstGeom>
          <a:ln w="3175">
            <a:solidFill>
              <a:srgbClr val="FF0000"/>
            </a:solidFill>
            <a:headEnd type="none" w="med" len="me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꺾인 연결선 94"/>
          <p:cNvCxnSpPr/>
          <p:nvPr/>
        </p:nvCxnSpPr>
        <p:spPr>
          <a:xfrm rot="16200000" flipH="1">
            <a:off x="2467431" y="-143019"/>
            <a:ext cx="1178113" cy="4593602"/>
          </a:xfrm>
          <a:prstGeom prst="bentConnector3">
            <a:avLst>
              <a:gd name="adj1" fmla="val 119404"/>
            </a:avLst>
          </a:prstGeom>
          <a:ln w="3175">
            <a:solidFill>
              <a:srgbClr val="FF0000"/>
            </a:solidFill>
            <a:headEnd type="triangl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타원 96"/>
          <p:cNvSpPr/>
          <p:nvPr/>
        </p:nvSpPr>
        <p:spPr>
          <a:xfrm>
            <a:off x="544457" y="1148886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103" name="꺾인 연결선 102"/>
          <p:cNvCxnSpPr/>
          <p:nvPr/>
        </p:nvCxnSpPr>
        <p:spPr>
          <a:xfrm rot="5400000">
            <a:off x="2791063" y="780689"/>
            <a:ext cx="1066800" cy="4953000"/>
          </a:xfrm>
          <a:prstGeom prst="bentConnector3">
            <a:avLst>
              <a:gd name="adj1" fmla="val 121429"/>
            </a:avLst>
          </a:prstGeom>
          <a:ln w="3175">
            <a:solidFill>
              <a:srgbClr val="FF0000"/>
            </a:solidFill>
            <a:headEnd type="none" w="med" len="me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Warning Icon" descr="&lt;SmartSettings&gt;&lt;SmartResize anchorLeft=&quot;Absolute&quot; anchorTop=&quot;Absolute&quot; anchorRight=&quot;None&quot; anchorBottom=&quot;None&quot; /&gt;&lt;/SmartSettings&gt;"/>
          <p:cNvSpPr>
            <a:spLocks noChangeAspect="1" noEditPoints="1"/>
          </p:cNvSpPr>
          <p:nvPr>
            <p:custDataLst>
              <p:tags r:id="rId5"/>
            </p:custDataLst>
          </p:nvPr>
        </p:nvSpPr>
        <p:spPr bwMode="auto">
          <a:xfrm>
            <a:off x="618753" y="4246625"/>
            <a:ext cx="457200" cy="395287"/>
          </a:xfrm>
          <a:custGeom>
            <a:avLst/>
            <a:gdLst>
              <a:gd name="T0" fmla="*/ 1270 w 1270"/>
              <a:gd name="T1" fmla="*/ 1101 h 1101"/>
              <a:gd name="T2" fmla="*/ 0 w 1270"/>
              <a:gd name="T3" fmla="*/ 1101 h 1101"/>
              <a:gd name="T4" fmla="*/ 635 w 1270"/>
              <a:gd name="T5" fmla="*/ 0 h 1101"/>
              <a:gd name="T6" fmla="*/ 1270 w 1270"/>
              <a:gd name="T7" fmla="*/ 1101 h 1101"/>
              <a:gd name="T8" fmla="*/ 579 w 1270"/>
              <a:gd name="T9" fmla="*/ 320 h 1101"/>
              <a:gd name="T10" fmla="*/ 579 w 1270"/>
              <a:gd name="T11" fmla="*/ 716 h 1101"/>
              <a:gd name="T12" fmla="*/ 691 w 1270"/>
              <a:gd name="T13" fmla="*/ 716 h 1101"/>
              <a:gd name="T14" fmla="*/ 691 w 1270"/>
              <a:gd name="T15" fmla="*/ 320 h 1101"/>
              <a:gd name="T16" fmla="*/ 579 w 1270"/>
              <a:gd name="T17" fmla="*/ 320 h 1101"/>
              <a:gd name="T18" fmla="*/ 635 w 1270"/>
              <a:gd name="T19" fmla="*/ 799 h 1101"/>
              <a:gd name="T20" fmla="*/ 564 w 1270"/>
              <a:gd name="T21" fmla="*/ 870 h 1101"/>
              <a:gd name="T22" fmla="*/ 635 w 1270"/>
              <a:gd name="T23" fmla="*/ 940 h 1101"/>
              <a:gd name="T24" fmla="*/ 706 w 1270"/>
              <a:gd name="T25" fmla="*/ 870 h 1101"/>
              <a:gd name="T26" fmla="*/ 635 w 1270"/>
              <a:gd name="T27" fmla="*/ 799 h 1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70" h="1101">
                <a:moveTo>
                  <a:pt x="1270" y="1101"/>
                </a:moveTo>
                <a:lnTo>
                  <a:pt x="0" y="1101"/>
                </a:lnTo>
                <a:lnTo>
                  <a:pt x="635" y="0"/>
                </a:lnTo>
                <a:lnTo>
                  <a:pt x="1270" y="1101"/>
                </a:lnTo>
                <a:close/>
                <a:moveTo>
                  <a:pt x="579" y="320"/>
                </a:moveTo>
                <a:lnTo>
                  <a:pt x="579" y="716"/>
                </a:lnTo>
                <a:lnTo>
                  <a:pt x="691" y="716"/>
                </a:lnTo>
                <a:lnTo>
                  <a:pt x="691" y="320"/>
                </a:lnTo>
                <a:lnTo>
                  <a:pt x="579" y="320"/>
                </a:lnTo>
                <a:close/>
                <a:moveTo>
                  <a:pt x="635" y="799"/>
                </a:moveTo>
                <a:cubicBezTo>
                  <a:pt x="596" y="799"/>
                  <a:pt x="564" y="831"/>
                  <a:pt x="564" y="870"/>
                </a:cubicBezTo>
                <a:cubicBezTo>
                  <a:pt x="564" y="909"/>
                  <a:pt x="596" y="940"/>
                  <a:pt x="635" y="940"/>
                </a:cubicBezTo>
                <a:cubicBezTo>
                  <a:pt x="674" y="940"/>
                  <a:pt x="706" y="909"/>
                  <a:pt x="706" y="870"/>
                </a:cubicBezTo>
                <a:cubicBezTo>
                  <a:pt x="706" y="831"/>
                  <a:pt x="674" y="799"/>
                  <a:pt x="635" y="799"/>
                </a:cubicBezTo>
                <a:close/>
              </a:path>
            </a:pathLst>
          </a:custGeom>
          <a:solidFill>
            <a:schemeClr val="tx1"/>
          </a:solidFill>
          <a:ln w="6350" cap="rnd">
            <a:solidFill>
              <a:srgbClr val="808080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30446" y="2543541"/>
            <a:ext cx="370354" cy="233675"/>
          </a:xfrm>
          <a:prstGeom prst="rect">
            <a:avLst/>
          </a:prstGeom>
        </p:spPr>
      </p:pic>
      <p:cxnSp>
        <p:nvCxnSpPr>
          <p:cNvPr id="8" name="꺾인 연결선 7"/>
          <p:cNvCxnSpPr>
            <a:stCxn id="4" idx="2"/>
          </p:cNvCxnSpPr>
          <p:nvPr/>
        </p:nvCxnSpPr>
        <p:spPr>
          <a:xfrm rot="5400000">
            <a:off x="2569900" y="995577"/>
            <a:ext cx="1864085" cy="5427362"/>
          </a:xfrm>
          <a:prstGeom prst="bentConnector3">
            <a:avLst>
              <a:gd name="adj1" fmla="val 113636"/>
            </a:avLst>
          </a:prstGeom>
          <a:ln w="3175">
            <a:solidFill>
              <a:srgbClr val="FF0000"/>
            </a:solidFill>
            <a:headEnd type="none" w="med" len="me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타원 34"/>
          <p:cNvSpPr/>
          <p:nvPr/>
        </p:nvSpPr>
        <p:spPr>
          <a:xfrm>
            <a:off x="611132" y="4225461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5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AF4.1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242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5400" y="1340768"/>
            <a:ext cx="46602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800" b="1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기본 설정 관리 </a:t>
            </a:r>
            <a:r>
              <a:rPr kumimoji="1" lang="en-US" altLang="ko-KR" sz="28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&gt;</a:t>
            </a:r>
            <a:r>
              <a:rPr kumimoji="1" lang="en-US" altLang="ko-KR" sz="28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1" lang="ko-KR" altLang="en-US" sz="28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권한 설정</a:t>
            </a:r>
            <a:endParaRPr kumimoji="1" lang="ko-KR" altLang="en-US" sz="2800" b="1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366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텍스트 개체 틀 3"/>
          <p:cNvSpPr txBox="1">
            <a:spLocks/>
          </p:cNvSpPr>
          <p:nvPr/>
        </p:nvSpPr>
        <p:spPr>
          <a:xfrm>
            <a:off x="990126" y="404664"/>
            <a:ext cx="8568952" cy="3332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 spc="-100" baseline="0">
                <a:solidFill>
                  <a:srgbClr val="0B55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1600" b="0" i="0" u="none" strike="noStrike" kern="1200" cap="none" spc="-10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  <a:cs typeface="+mn-cs"/>
              </a:rPr>
              <a:t>Location</a:t>
            </a:r>
            <a:endParaRPr kumimoji="0" lang="ko-KR" altLang="en-US" sz="1600" b="0" i="0" u="none" strike="noStrike" kern="1200" cap="none" spc="-100" normalizeH="0" baseline="0" noProof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Trebuchet MS" panose="020B0603020202020204" pitchFamily="34" charset="0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921497"/>
              </p:ext>
            </p:extLst>
          </p:nvPr>
        </p:nvGraphicFramePr>
        <p:xfrm>
          <a:off x="990126" y="1050330"/>
          <a:ext cx="6582781" cy="20977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11512">
                  <a:extLst>
                    <a:ext uri="{9D8B030D-6E8A-4147-A177-3AD203B41FA5}">
                      <a16:colId xmlns:a16="http://schemas.microsoft.com/office/drawing/2014/main" val="1349838453"/>
                    </a:ext>
                  </a:extLst>
                </a:gridCol>
                <a:gridCol w="1311512">
                  <a:extLst>
                    <a:ext uri="{9D8B030D-6E8A-4147-A177-3AD203B41FA5}">
                      <a16:colId xmlns:a16="http://schemas.microsoft.com/office/drawing/2014/main" val="3375671333"/>
                    </a:ext>
                  </a:extLst>
                </a:gridCol>
                <a:gridCol w="1311512">
                  <a:extLst>
                    <a:ext uri="{9D8B030D-6E8A-4147-A177-3AD203B41FA5}">
                      <a16:colId xmlns:a16="http://schemas.microsoft.com/office/drawing/2014/main" val="148483404"/>
                    </a:ext>
                  </a:extLst>
                </a:gridCol>
                <a:gridCol w="1311512">
                  <a:extLst>
                    <a:ext uri="{9D8B030D-6E8A-4147-A177-3AD203B41FA5}">
                      <a16:colId xmlns:a16="http://schemas.microsoft.com/office/drawing/2014/main" val="632755251"/>
                    </a:ext>
                  </a:extLst>
                </a:gridCol>
                <a:gridCol w="1336733">
                  <a:extLst>
                    <a:ext uri="{9D8B030D-6E8A-4147-A177-3AD203B41FA5}">
                      <a16:colId xmlns:a16="http://schemas.microsoft.com/office/drawing/2014/main" val="1469623920"/>
                    </a:ext>
                  </a:extLst>
                </a:gridCol>
              </a:tblGrid>
              <a:tr h="2622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dk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기본 설정 관리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6407593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　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조직도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5279901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　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i="0" u="none" strike="noStrike" smtClean="0">
                          <a:solidFill>
                            <a:srgbClr val="FFFF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권한설정</a:t>
                      </a:r>
                      <a:endParaRPr lang="ko-KR" altLang="en-US" sz="900" b="1" i="0" u="none" strike="noStrike">
                        <a:solidFill>
                          <a:srgbClr val="FFFF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593048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GNB</a:t>
                      </a:r>
                      <a:r>
                        <a:rPr lang="en-US" altLang="ko-KR" sz="900" b="0" i="0" u="none" strike="noStrike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 </a:t>
                      </a:r>
                      <a:r>
                        <a:rPr lang="ko-KR" altLang="en-US" sz="900" b="0" i="0" u="none" strike="noStrike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메뉴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654544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초기 화면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1118853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메인 배너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644909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환경 변수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0103740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긴급 공지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496026"/>
                  </a:ext>
                </a:extLst>
              </a:tr>
            </a:tbl>
          </a:graphicData>
        </a:graphic>
      </p:graphicFrame>
      <p:sp>
        <p:nvSpPr>
          <p:cNvPr id="2" name="오른쪽 중괄호 1"/>
          <p:cNvSpPr/>
          <p:nvPr/>
        </p:nvSpPr>
        <p:spPr>
          <a:xfrm>
            <a:off x="3667124" y="1844824"/>
            <a:ext cx="107851" cy="720080"/>
          </a:xfrm>
          <a:prstGeom prst="rightBrace">
            <a:avLst>
              <a:gd name="adj1" fmla="val 4140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35921" y="2080642"/>
            <a:ext cx="2012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smtClean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사용자단 메인 화면 확정 후 정의 필요</a:t>
            </a:r>
            <a:endParaRPr lang="ko-KR" altLang="en-US" sz="90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37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직선 연결선 37"/>
          <p:cNvCxnSpPr/>
          <p:nvPr/>
        </p:nvCxnSpPr>
        <p:spPr>
          <a:xfrm>
            <a:off x="748358" y="1268760"/>
            <a:ext cx="8296151" cy="1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000573" y="870836"/>
            <a:ext cx="914400" cy="288032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12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권한 설정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graphicFrame>
        <p:nvGraphicFramePr>
          <p:cNvPr id="114" name="표 1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162205"/>
              </p:ext>
            </p:extLst>
          </p:nvPr>
        </p:nvGraphicFramePr>
        <p:xfrm>
          <a:off x="850417" y="1746300"/>
          <a:ext cx="7981886" cy="3877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108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1253871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  <a:gridCol w="1253871">
                  <a:extLst>
                    <a:ext uri="{9D8B030D-6E8A-4147-A177-3AD203B41FA5}">
                      <a16:colId xmlns:a16="http://schemas.microsoft.com/office/drawing/2014/main" val="1655089939"/>
                    </a:ext>
                  </a:extLst>
                </a:gridCol>
                <a:gridCol w="1253871">
                  <a:extLst>
                    <a:ext uri="{9D8B030D-6E8A-4147-A177-3AD203B41FA5}">
                      <a16:colId xmlns:a16="http://schemas.microsoft.com/office/drawing/2014/main" val="2502677421"/>
                    </a:ext>
                  </a:extLst>
                </a:gridCol>
                <a:gridCol w="1253871">
                  <a:extLst>
                    <a:ext uri="{9D8B030D-6E8A-4147-A177-3AD203B41FA5}">
                      <a16:colId xmlns:a16="http://schemas.microsoft.com/office/drawing/2014/main" val="1715249205"/>
                    </a:ext>
                  </a:extLst>
                </a:gridCol>
                <a:gridCol w="2664294">
                  <a:extLst>
                    <a:ext uri="{9D8B030D-6E8A-4147-A177-3AD203B41FA5}">
                      <a16:colId xmlns:a16="http://schemas.microsoft.com/office/drawing/2014/main" val="3456962809"/>
                    </a:ext>
                  </a:extLst>
                </a:gridCol>
              </a:tblGrid>
              <a:tr h="386368">
                <a:tc gridSpan="6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666363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성명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권한 등급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직위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부서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관리 메뉴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전체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메뉴 관리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전체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306640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감사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48143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메뉴 관리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670714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메뉴 관리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감사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21867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메뉴 관리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감사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575809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메뉴 관리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감사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257541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메뉴 관리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감사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81164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메뉴 관리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감사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329666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메뉴 관리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감사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382597"/>
                  </a:ext>
                </a:extLst>
              </a:tr>
            </a:tbl>
          </a:graphicData>
        </a:graphic>
      </p:graphicFrame>
      <p:grpSp>
        <p:nvGrpSpPr>
          <p:cNvPr id="11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951550" y="2228205"/>
            <a:ext cx="107839" cy="109736"/>
            <a:chOff x="554563" y="2632644"/>
            <a:chExt cx="131556" cy="131556"/>
          </a:xfrm>
        </p:grpSpPr>
        <p:sp>
          <p:nvSpPr>
            <p:cNvPr id="11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2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8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"/>
            </p:custDataLst>
          </p:nvPr>
        </p:nvGrpSpPr>
        <p:grpSpPr>
          <a:xfrm>
            <a:off x="951550" y="2561580"/>
            <a:ext cx="107839" cy="109736"/>
            <a:chOff x="554563" y="2632644"/>
            <a:chExt cx="131556" cy="131556"/>
          </a:xfrm>
        </p:grpSpPr>
        <p:sp>
          <p:nvSpPr>
            <p:cNvPr id="119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0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0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1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3"/>
            </p:custDataLst>
          </p:nvPr>
        </p:nvGrpSpPr>
        <p:grpSpPr>
          <a:xfrm>
            <a:off x="951550" y="2866380"/>
            <a:ext cx="107839" cy="109736"/>
            <a:chOff x="554563" y="2632644"/>
            <a:chExt cx="131556" cy="131556"/>
          </a:xfrm>
        </p:grpSpPr>
        <p:sp>
          <p:nvSpPr>
            <p:cNvPr id="122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8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3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4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4"/>
            </p:custDataLst>
          </p:nvPr>
        </p:nvGrpSpPr>
        <p:grpSpPr>
          <a:xfrm>
            <a:off x="951550" y="3180705"/>
            <a:ext cx="107839" cy="109736"/>
            <a:chOff x="554563" y="2632644"/>
            <a:chExt cx="131556" cy="131556"/>
          </a:xfrm>
        </p:grpSpPr>
        <p:sp>
          <p:nvSpPr>
            <p:cNvPr id="125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6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6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7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5"/>
            </p:custDataLst>
          </p:nvPr>
        </p:nvGrpSpPr>
        <p:grpSpPr>
          <a:xfrm>
            <a:off x="951550" y="3504555"/>
            <a:ext cx="107839" cy="109736"/>
            <a:chOff x="554563" y="2632644"/>
            <a:chExt cx="131556" cy="131556"/>
          </a:xfrm>
        </p:grpSpPr>
        <p:sp>
          <p:nvSpPr>
            <p:cNvPr id="128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4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9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0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6"/>
            </p:custDataLst>
          </p:nvPr>
        </p:nvGrpSpPr>
        <p:grpSpPr>
          <a:xfrm>
            <a:off x="951550" y="3789040"/>
            <a:ext cx="107839" cy="109736"/>
            <a:chOff x="554563" y="2632644"/>
            <a:chExt cx="131556" cy="131556"/>
          </a:xfrm>
        </p:grpSpPr>
        <p:sp>
          <p:nvSpPr>
            <p:cNvPr id="131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2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2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3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7"/>
            </p:custDataLst>
          </p:nvPr>
        </p:nvGrpSpPr>
        <p:grpSpPr>
          <a:xfrm>
            <a:off x="951550" y="4123680"/>
            <a:ext cx="107839" cy="109736"/>
            <a:chOff x="554563" y="2632644"/>
            <a:chExt cx="131556" cy="131556"/>
          </a:xfrm>
        </p:grpSpPr>
        <p:sp>
          <p:nvSpPr>
            <p:cNvPr id="134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0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5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6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8"/>
            </p:custDataLst>
          </p:nvPr>
        </p:nvGrpSpPr>
        <p:grpSpPr>
          <a:xfrm>
            <a:off x="951550" y="4457055"/>
            <a:ext cx="107839" cy="109736"/>
            <a:chOff x="554563" y="2632644"/>
            <a:chExt cx="131556" cy="131556"/>
          </a:xfrm>
        </p:grpSpPr>
        <p:sp>
          <p:nvSpPr>
            <p:cNvPr id="137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18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8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19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9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9"/>
            </p:custDataLst>
          </p:nvPr>
        </p:nvGrpSpPr>
        <p:grpSpPr>
          <a:xfrm>
            <a:off x="951550" y="4771380"/>
            <a:ext cx="107839" cy="109736"/>
            <a:chOff x="554563" y="2632644"/>
            <a:chExt cx="131556" cy="131556"/>
          </a:xfrm>
        </p:grpSpPr>
        <p:sp>
          <p:nvSpPr>
            <p:cNvPr id="140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16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1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2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0"/>
            </p:custDataLst>
          </p:nvPr>
        </p:nvGrpSpPr>
        <p:grpSpPr>
          <a:xfrm>
            <a:off x="951550" y="5076180"/>
            <a:ext cx="107839" cy="109736"/>
            <a:chOff x="554563" y="2632644"/>
            <a:chExt cx="131556" cy="131556"/>
          </a:xfrm>
        </p:grpSpPr>
        <p:sp>
          <p:nvSpPr>
            <p:cNvPr id="143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14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4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1"/>
            </p:custDataLst>
          </p:nvPr>
        </p:nvGrpSpPr>
        <p:grpSpPr>
          <a:xfrm>
            <a:off x="951550" y="5409555"/>
            <a:ext cx="107839" cy="109736"/>
            <a:chOff x="554563" y="2632644"/>
            <a:chExt cx="131556" cy="131556"/>
          </a:xfrm>
        </p:grpSpPr>
        <p:sp>
          <p:nvSpPr>
            <p:cNvPr id="14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12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48" name="모서리가 둥근 직사각형 147"/>
          <p:cNvSpPr/>
          <p:nvPr/>
        </p:nvSpPr>
        <p:spPr>
          <a:xfrm>
            <a:off x="920949" y="1807576"/>
            <a:ext cx="576065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</a:pPr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rPr>
              <a:t>삭제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1" name="모서리가 둥근 직사각형 150"/>
          <p:cNvSpPr/>
          <p:nvPr/>
        </p:nvSpPr>
        <p:spPr>
          <a:xfrm>
            <a:off x="5400815" y="1413737"/>
            <a:ext cx="683617" cy="22664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성명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52" name="TextBox 151"/>
          <p:cNvSpPr txBox="1"/>
          <p:nvPr/>
        </p:nvSpPr>
        <p:spPr>
          <a:xfrm rot="5400000">
            <a:off x="5899001" y="1428188"/>
            <a:ext cx="155817" cy="238180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en-US" altLang="ko-KR" sz="800" smtClean="0">
                <a:solidFill>
                  <a:schemeClr val="bg1">
                    <a:lumMod val="8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&gt;</a:t>
            </a:r>
            <a:endParaRPr lang="ko-KR" altLang="en-US" sz="800" smtClean="0">
              <a:solidFill>
                <a:schemeClr val="bg1">
                  <a:lumMod val="8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grpSp>
        <p:nvGrpSpPr>
          <p:cNvPr id="157" name="그룹 156"/>
          <p:cNvGrpSpPr/>
          <p:nvPr/>
        </p:nvGrpSpPr>
        <p:grpSpPr>
          <a:xfrm>
            <a:off x="3916100" y="5868000"/>
            <a:ext cx="1700363" cy="360040"/>
            <a:chOff x="3947422" y="6021288"/>
            <a:chExt cx="1700363" cy="360040"/>
          </a:xfrm>
        </p:grpSpPr>
        <p:sp>
          <p:nvSpPr>
            <p:cNvPr id="158" name="TextBox 157"/>
            <p:cNvSpPr txBox="1"/>
            <p:nvPr/>
          </p:nvSpPr>
          <p:spPr>
            <a:xfrm>
              <a:off x="4025146" y="6021288"/>
              <a:ext cx="1622639" cy="360040"/>
            </a:xfrm>
            <a:prstGeom prst="rect">
              <a:avLst/>
            </a:prstGeom>
            <a:noFill/>
          </p:spPr>
          <p:txBody>
            <a:bodyPr wrap="none" lIns="72000" rIns="72000" rtlCol="0" anchor="ctr">
              <a:noAutofit/>
            </a:bodyPr>
            <a:lstStyle/>
            <a:p>
              <a:pPr algn="ctr"/>
              <a:r>
                <a:rPr lang="en-US" altLang="ko-KR" sz="10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&lt;&lt;  &lt; </a:t>
              </a:r>
              <a:r>
                <a:rPr lang="en-US" altLang="ko-KR" sz="1000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  1</a:t>
              </a:r>
              <a:r>
                <a:rPr lang="en-US" altLang="ko-KR" sz="1000" smtClean="0">
                  <a:solidFill>
                    <a:schemeClr val="bg1">
                      <a:lumMod val="6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   2   3   4   5   6   7   8   9   10    </a:t>
              </a:r>
              <a:r>
                <a:rPr lang="en-US" altLang="ko-KR" sz="10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&gt;  &gt;&gt;</a:t>
              </a:r>
              <a:endParaRPr lang="ko-KR" altLang="en-US" sz="10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cxnSp>
          <p:nvCxnSpPr>
            <p:cNvPr id="159" name="직선 연결선 158"/>
            <p:cNvCxnSpPr/>
            <p:nvPr/>
          </p:nvCxnSpPr>
          <p:spPr>
            <a:xfrm>
              <a:off x="3947422" y="6305996"/>
              <a:ext cx="102789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TextBox 159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권한 설정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기본 설정 관리 </a:t>
            </a: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&gt; </a:t>
            </a:r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권한 설정</a:t>
            </a:r>
          </a:p>
        </p:txBody>
      </p:sp>
      <p:grpSp>
        <p:nvGrpSpPr>
          <p:cNvPr id="51" name="그룹 50"/>
          <p:cNvGrpSpPr/>
          <p:nvPr/>
        </p:nvGrpSpPr>
        <p:grpSpPr>
          <a:xfrm>
            <a:off x="8205128" y="1806724"/>
            <a:ext cx="470511" cy="226647"/>
            <a:chOff x="8120461" y="1924263"/>
            <a:chExt cx="470511" cy="226647"/>
          </a:xfrm>
        </p:grpSpPr>
        <p:sp>
          <p:nvSpPr>
            <p:cNvPr id="52" name="모서리가 둥근 직사각형 51"/>
            <p:cNvSpPr/>
            <p:nvPr/>
          </p:nvSpPr>
          <p:spPr>
            <a:xfrm>
              <a:off x="8120461" y="1924263"/>
              <a:ext cx="470511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altLang="ko-KR" sz="8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15</a:t>
              </a:r>
              <a:endPara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rot="5400000">
              <a:off x="8403362" y="1968697"/>
              <a:ext cx="181698" cy="165047"/>
            </a:xfrm>
            <a:prstGeom prst="rect">
              <a:avLst/>
            </a:prstGeom>
            <a:noFill/>
          </p:spPr>
          <p:txBody>
            <a:bodyPr wrap="none" lIns="72000" rIns="72000" rtlCol="0" anchor="ctr">
              <a:noAutofit/>
            </a:bodyPr>
            <a:lstStyle/>
            <a:p>
              <a:pPr algn="ctr"/>
              <a:r>
                <a:rPr lang="en-US" altLang="ko-KR" sz="800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&gt;</a:t>
              </a:r>
              <a:endParaRPr lang="ko-KR" altLang="en-US" sz="8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AB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56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463180"/>
              </p:ext>
            </p:extLst>
          </p:nvPr>
        </p:nvGraphicFramePr>
        <p:xfrm>
          <a:off x="9290533" y="786383"/>
          <a:ext cx="2835141" cy="1836775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어드민을 통해서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개별적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)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관리 권한이 부여된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/>
                      </a:r>
                      <a:b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</a:b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사용자 리스트 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일반 사용자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구성원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)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의 최초 관리 권한 부여는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/>
                      </a:r>
                      <a:b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</a:b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조직도를 통해서만 가능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/>
                      </a:r>
                      <a:b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</a:b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현 메뉴에서는 수정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삭제만 가능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구성원 상세 정보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(</a:t>
                      </a:r>
                      <a:r>
                        <a:rPr lang="en-US" altLang="ko-KR" sz="8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AA1.2.1)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의 권한 정보와 연동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2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클릭시 관리 권한을 추가할 수 있는 팝업 출력</a:t>
                      </a:r>
                      <a:endParaRPr kumimoji="1" lang="en-US" altLang="ko-KR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성명 클릭시 상세 정보 화면으로 이동</a:t>
                      </a:r>
                      <a:endParaRPr kumimoji="1" lang="en-US" altLang="ko-KR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5533085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4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배정된 권한 항목 기준으로 출력</a:t>
                      </a:r>
                      <a:endParaRPr kumimoji="1" lang="en-US" altLang="ko-KR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210547"/>
                  </a:ext>
                </a:extLst>
              </a:tr>
            </a:tbl>
          </a:graphicData>
        </a:graphic>
      </p:graphicFrame>
      <p:sp>
        <p:nvSpPr>
          <p:cNvPr id="57" name="타원 56"/>
          <p:cNvSpPr/>
          <p:nvPr/>
        </p:nvSpPr>
        <p:spPr>
          <a:xfrm>
            <a:off x="777604" y="935108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1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58" name="타원 57"/>
          <p:cNvSpPr/>
          <p:nvPr/>
        </p:nvSpPr>
        <p:spPr>
          <a:xfrm>
            <a:off x="845338" y="1722508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423592" y="2124074"/>
            <a:ext cx="1224136" cy="3499641"/>
          </a:xfrm>
          <a:prstGeom prst="rect">
            <a:avLst/>
          </a:prstGeom>
          <a:solidFill>
            <a:srgbClr val="FF0000">
              <a:alpha val="52000"/>
            </a:srgbClr>
          </a:soli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삭제</a:t>
            </a:r>
            <a:endParaRPr lang="ko-KR" altLang="en-US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1" name="타원 60"/>
          <p:cNvSpPr/>
          <p:nvPr/>
        </p:nvSpPr>
        <p:spPr>
          <a:xfrm>
            <a:off x="1590404" y="2518374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3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3" name="타원 62"/>
          <p:cNvSpPr/>
          <p:nvPr/>
        </p:nvSpPr>
        <p:spPr>
          <a:xfrm>
            <a:off x="6704271" y="2213574"/>
            <a:ext cx="168861" cy="174728"/>
          </a:xfrm>
          <a:prstGeom prst="ellipse">
            <a:avLst/>
          </a:prstGeom>
          <a:solidFill>
            <a:srgbClr val="0000FF"/>
          </a:solidFill>
          <a:ln w="3175">
            <a:solidFill>
              <a:srgbClr val="0000FF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4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6903834" y="5657043"/>
            <a:ext cx="5157663" cy="1030313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6942667" y="5892800"/>
            <a:ext cx="736600" cy="76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6231467" y="2514600"/>
            <a:ext cx="2421466" cy="3090333"/>
          </a:xfrm>
          <a:prstGeom prst="roundRect">
            <a:avLst>
              <a:gd name="adj" fmla="val 3031"/>
            </a:avLst>
          </a:prstGeom>
          <a:noFill/>
          <a:ln>
            <a:solidFill>
              <a:srgbClr val="FF0000"/>
            </a:solidFill>
            <a:prstDash val="dash"/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8205128" y="2027332"/>
            <a:ext cx="470511" cy="75149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15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20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30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40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자유형 11"/>
          <p:cNvSpPr/>
          <p:nvPr/>
        </p:nvSpPr>
        <p:spPr>
          <a:xfrm>
            <a:off x="7738533" y="5503333"/>
            <a:ext cx="266306" cy="330200"/>
          </a:xfrm>
          <a:custGeom>
            <a:avLst/>
            <a:gdLst>
              <a:gd name="connsiteX0" fmla="*/ 0 w 266306"/>
              <a:gd name="connsiteY0" fmla="*/ 330200 h 330200"/>
              <a:gd name="connsiteX1" fmla="*/ 254000 w 266306"/>
              <a:gd name="connsiteY1" fmla="*/ 203200 h 330200"/>
              <a:gd name="connsiteX2" fmla="*/ 203200 w 266306"/>
              <a:gd name="connsiteY2" fmla="*/ 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6306" h="330200">
                <a:moveTo>
                  <a:pt x="0" y="330200"/>
                </a:moveTo>
                <a:cubicBezTo>
                  <a:pt x="110066" y="294216"/>
                  <a:pt x="220133" y="258233"/>
                  <a:pt x="254000" y="203200"/>
                </a:cubicBezTo>
                <a:cubicBezTo>
                  <a:pt x="287867" y="148167"/>
                  <a:pt x="245533" y="74083"/>
                  <a:pt x="203200" y="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각 삼각형 73"/>
          <p:cNvSpPr/>
          <p:nvPr/>
        </p:nvSpPr>
        <p:spPr>
          <a:xfrm flipH="1">
            <a:off x="11440379" y="5924462"/>
            <a:ext cx="684945" cy="743038"/>
          </a:xfrm>
          <a:prstGeom prst="rtTriangle">
            <a:avLst/>
          </a:prstGeom>
          <a:solidFill>
            <a:srgbClr val="0000FF"/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t">
            <a:noAutofit/>
          </a:bodyPr>
          <a:lstStyle/>
          <a:p>
            <a:pPr algn="ctr">
              <a:spcAft>
                <a:spcPts val="0"/>
              </a:spcAft>
            </a:pPr>
            <a:r>
              <a:rPr lang="ko-KR" altLang="en-US" sz="8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수정</a:t>
            </a:r>
            <a:endParaRPr lang="ko-KR" altLang="en-US" sz="8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6139032" y="1412776"/>
            <a:ext cx="2693271" cy="22664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pic>
        <p:nvPicPr>
          <p:cNvPr id="70" name="그림 69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232" y="1464351"/>
            <a:ext cx="125049" cy="125049"/>
          </a:xfrm>
          <a:prstGeom prst="rect">
            <a:avLst/>
          </a:prstGeom>
        </p:spPr>
      </p:pic>
      <p:sp>
        <p:nvSpPr>
          <p:cNvPr id="71" name="TextBox 70"/>
          <p:cNvSpPr txBox="1"/>
          <p:nvPr/>
        </p:nvSpPr>
        <p:spPr>
          <a:xfrm>
            <a:off x="8360323" y="1428963"/>
            <a:ext cx="348889" cy="198131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algn="ctr"/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ㅣ 상세</a:t>
            </a:r>
          </a:p>
        </p:txBody>
      </p:sp>
    </p:spTree>
    <p:extLst>
      <p:ext uri="{BB962C8B-B14F-4D97-AF65-F5344CB8AC3E}">
        <p14:creationId xmlns:p14="http://schemas.microsoft.com/office/powerpoint/2010/main" val="582159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400815" y="1413737"/>
            <a:ext cx="683617" cy="22664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성명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 rot="5400000">
            <a:off x="5899001" y="1428188"/>
            <a:ext cx="155817" cy="238180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en-US" altLang="ko-KR" sz="800" smtClean="0">
                <a:solidFill>
                  <a:schemeClr val="bg1">
                    <a:lumMod val="8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&gt;</a:t>
            </a:r>
            <a:endParaRPr lang="ko-KR" altLang="en-US" sz="800" smtClean="0">
              <a:solidFill>
                <a:schemeClr val="bg1">
                  <a:lumMod val="8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6139032" y="1412776"/>
            <a:ext cx="2693271" cy="22664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7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232" y="1464351"/>
            <a:ext cx="125049" cy="1250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60323" y="1428963"/>
            <a:ext cx="348889" cy="198131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algn="ctr"/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ㅣ 상세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748358" y="1268760"/>
            <a:ext cx="8296151" cy="1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00573" y="870836"/>
            <a:ext cx="914400" cy="288032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12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권한 설정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7270448"/>
              </p:ext>
            </p:extLst>
          </p:nvPr>
        </p:nvGraphicFramePr>
        <p:xfrm>
          <a:off x="839416" y="1752444"/>
          <a:ext cx="7992888" cy="1911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3323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730016729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2077393734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1109766229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49076310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1770959894"/>
                    </a:ext>
                  </a:extLst>
                </a:gridCol>
                <a:gridCol w="1169233">
                  <a:extLst>
                    <a:ext uri="{9D8B030D-6E8A-4147-A177-3AD203B41FA5}">
                      <a16:colId xmlns:a16="http://schemas.microsoft.com/office/drawing/2014/main" val="4252390608"/>
                    </a:ext>
                  </a:extLst>
                </a:gridCol>
              </a:tblGrid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성명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6"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0876331"/>
                  </a:ext>
                </a:extLst>
              </a:tr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메뉴별 관리 권한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결재</a:t>
                      </a:r>
                      <a:r>
                        <a:rPr lang="en-US" altLang="ko-KR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/</a:t>
                      </a: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서식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게시판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동호회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일정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설비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웹폴더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666221"/>
                  </a:ext>
                </a:extLst>
              </a:tr>
              <a:tr h="315270"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</a:t>
                      </a: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웹메일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설문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스퀘어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액션로그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6735779"/>
                  </a:ext>
                </a:extLst>
              </a:tr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문서 조회 권한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전체 문서</a:t>
                      </a:r>
                      <a:endParaRPr lang="en-US" altLang="ko-KR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공유 문서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기록물 예시</a:t>
                      </a:r>
                      <a:endParaRPr lang="en-US" altLang="ko-KR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latinLnBrk="1"/>
                      <a:r>
                        <a:rPr lang="ko-KR" altLang="en-US" sz="800" b="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관리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전사 발송함</a:t>
                      </a:r>
                      <a:r>
                        <a:rPr lang="ko-KR" altLang="en-US" sz="800" b="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</a:t>
                      </a:r>
                      <a:endParaRPr lang="en-US" altLang="ko-KR" sz="800" b="0" baseline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0" marR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조회 권한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442086"/>
                  </a:ext>
                </a:extLst>
              </a:tr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감사 권한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개인 감사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준법 감시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52490"/>
                  </a:ext>
                </a:extLst>
              </a:tr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기타 관리 권한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정보공개담당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013967"/>
                  </a:ext>
                </a:extLst>
              </a:tr>
            </a:tbl>
          </a:graphicData>
        </a:graphic>
      </p:graphicFrame>
      <p:sp>
        <p:nvSpPr>
          <p:cNvPr id="12" name="모서리가 둥근 직사각형 11"/>
          <p:cNvSpPr/>
          <p:nvPr/>
        </p:nvSpPr>
        <p:spPr>
          <a:xfrm>
            <a:off x="7920583" y="2694752"/>
            <a:ext cx="658264" cy="217602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ko-KR" altLang="en-US" sz="90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검색</a:t>
            </a:r>
            <a:endParaRPr lang="ko-KR" altLang="en-US" sz="9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25136" y="2439923"/>
            <a:ext cx="624548" cy="158105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algn="ctr"/>
            <a:r>
              <a:rPr lang="ko-KR" altLang="en-US" sz="800" u="sng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항목 초기화</a:t>
            </a:r>
          </a:p>
        </p:txBody>
      </p:sp>
      <p:grpSp>
        <p:nvGrpSpPr>
          <p:cNvPr id="32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2281820" y="2179673"/>
            <a:ext cx="107839" cy="109736"/>
            <a:chOff x="554565" y="2632650"/>
            <a:chExt cx="131556" cy="131556"/>
          </a:xfrm>
        </p:grpSpPr>
        <p:sp>
          <p:nvSpPr>
            <p:cNvPr id="33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71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4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7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"/>
            </p:custDataLst>
          </p:nvPr>
        </p:nvGrpSpPr>
        <p:grpSpPr>
          <a:xfrm>
            <a:off x="2281820" y="2493998"/>
            <a:ext cx="107839" cy="109736"/>
            <a:chOff x="554565" y="2632650"/>
            <a:chExt cx="131556" cy="131556"/>
          </a:xfrm>
        </p:grpSpPr>
        <p:sp>
          <p:nvSpPr>
            <p:cNvPr id="3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69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8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3"/>
            </p:custDataLst>
          </p:nvPr>
        </p:nvGrpSpPr>
        <p:grpSpPr>
          <a:xfrm>
            <a:off x="2281820" y="2808323"/>
            <a:ext cx="107839" cy="109736"/>
            <a:chOff x="554565" y="2632650"/>
            <a:chExt cx="131556" cy="131556"/>
          </a:xfrm>
        </p:grpSpPr>
        <p:sp>
          <p:nvSpPr>
            <p:cNvPr id="39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67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1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4"/>
            </p:custDataLst>
          </p:nvPr>
        </p:nvGrpSpPr>
        <p:grpSpPr>
          <a:xfrm>
            <a:off x="2281820" y="3132173"/>
            <a:ext cx="107839" cy="109736"/>
            <a:chOff x="554565" y="2632650"/>
            <a:chExt cx="131556" cy="131556"/>
          </a:xfrm>
        </p:grpSpPr>
        <p:sp>
          <p:nvSpPr>
            <p:cNvPr id="42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65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3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4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5"/>
            </p:custDataLst>
          </p:nvPr>
        </p:nvGrpSpPr>
        <p:grpSpPr>
          <a:xfrm>
            <a:off x="3195848" y="2808323"/>
            <a:ext cx="107839" cy="109736"/>
            <a:chOff x="554565" y="2632650"/>
            <a:chExt cx="131556" cy="131556"/>
          </a:xfrm>
        </p:grpSpPr>
        <p:sp>
          <p:nvSpPr>
            <p:cNvPr id="45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63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6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6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7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6"/>
            </p:custDataLst>
          </p:nvPr>
        </p:nvGrpSpPr>
        <p:grpSpPr>
          <a:xfrm>
            <a:off x="3195848" y="3132173"/>
            <a:ext cx="107839" cy="109736"/>
            <a:chOff x="554565" y="2632650"/>
            <a:chExt cx="131556" cy="131556"/>
          </a:xfrm>
        </p:grpSpPr>
        <p:sp>
          <p:nvSpPr>
            <p:cNvPr id="48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61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6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0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7"/>
            </p:custDataLst>
          </p:nvPr>
        </p:nvGrpSpPr>
        <p:grpSpPr>
          <a:xfrm>
            <a:off x="3195848" y="2179673"/>
            <a:ext cx="107839" cy="109736"/>
            <a:chOff x="554565" y="2632650"/>
            <a:chExt cx="131556" cy="131556"/>
          </a:xfrm>
        </p:grpSpPr>
        <p:sp>
          <p:nvSpPr>
            <p:cNvPr id="51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59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2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6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3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8"/>
            </p:custDataLst>
          </p:nvPr>
        </p:nvGrpSpPr>
        <p:grpSpPr>
          <a:xfrm>
            <a:off x="4108710" y="2179673"/>
            <a:ext cx="107839" cy="109736"/>
            <a:chOff x="554565" y="2632650"/>
            <a:chExt cx="131556" cy="131556"/>
          </a:xfrm>
        </p:grpSpPr>
        <p:sp>
          <p:nvSpPr>
            <p:cNvPr id="54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57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5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5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6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9"/>
            </p:custDataLst>
          </p:nvPr>
        </p:nvGrpSpPr>
        <p:grpSpPr>
          <a:xfrm>
            <a:off x="5014726" y="2179673"/>
            <a:ext cx="107839" cy="109736"/>
            <a:chOff x="554565" y="2632650"/>
            <a:chExt cx="131556" cy="131556"/>
          </a:xfrm>
        </p:grpSpPr>
        <p:sp>
          <p:nvSpPr>
            <p:cNvPr id="57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55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8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9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0"/>
            </p:custDataLst>
          </p:nvPr>
        </p:nvGrpSpPr>
        <p:grpSpPr>
          <a:xfrm>
            <a:off x="5929845" y="2179673"/>
            <a:ext cx="107839" cy="109736"/>
            <a:chOff x="554565" y="2632650"/>
            <a:chExt cx="131556" cy="131556"/>
          </a:xfrm>
        </p:grpSpPr>
        <p:sp>
          <p:nvSpPr>
            <p:cNvPr id="60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53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1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5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2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1"/>
            </p:custDataLst>
          </p:nvPr>
        </p:nvGrpSpPr>
        <p:grpSpPr>
          <a:xfrm>
            <a:off x="6816811" y="2179673"/>
            <a:ext cx="107839" cy="109736"/>
            <a:chOff x="554565" y="2632650"/>
            <a:chExt cx="131556" cy="131556"/>
          </a:xfrm>
        </p:grpSpPr>
        <p:sp>
          <p:nvSpPr>
            <p:cNvPr id="63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51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4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5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8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2"/>
            </p:custDataLst>
          </p:nvPr>
        </p:nvGrpSpPr>
        <p:grpSpPr>
          <a:xfrm>
            <a:off x="3195848" y="2493998"/>
            <a:ext cx="107839" cy="109736"/>
            <a:chOff x="554565" y="2632650"/>
            <a:chExt cx="131556" cy="131556"/>
          </a:xfrm>
        </p:grpSpPr>
        <p:sp>
          <p:nvSpPr>
            <p:cNvPr id="69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9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0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5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1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3"/>
            </p:custDataLst>
          </p:nvPr>
        </p:nvGrpSpPr>
        <p:grpSpPr>
          <a:xfrm>
            <a:off x="4108710" y="2493998"/>
            <a:ext cx="107839" cy="109736"/>
            <a:chOff x="554565" y="2632650"/>
            <a:chExt cx="131556" cy="131556"/>
          </a:xfrm>
        </p:grpSpPr>
        <p:sp>
          <p:nvSpPr>
            <p:cNvPr id="72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7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3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4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4"/>
            </p:custDataLst>
          </p:nvPr>
        </p:nvGrpSpPr>
        <p:grpSpPr>
          <a:xfrm>
            <a:off x="4108710" y="2808323"/>
            <a:ext cx="107839" cy="109736"/>
            <a:chOff x="554565" y="2632650"/>
            <a:chExt cx="131556" cy="131556"/>
          </a:xfrm>
        </p:grpSpPr>
        <p:sp>
          <p:nvSpPr>
            <p:cNvPr id="75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5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6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7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5"/>
            </p:custDataLst>
          </p:nvPr>
        </p:nvGrpSpPr>
        <p:grpSpPr>
          <a:xfrm>
            <a:off x="5014726" y="2808323"/>
            <a:ext cx="107839" cy="109736"/>
            <a:chOff x="554565" y="2632650"/>
            <a:chExt cx="131556" cy="131556"/>
          </a:xfrm>
        </p:grpSpPr>
        <p:sp>
          <p:nvSpPr>
            <p:cNvPr id="78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3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9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0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6"/>
            </p:custDataLst>
          </p:nvPr>
        </p:nvGrpSpPr>
        <p:grpSpPr>
          <a:xfrm>
            <a:off x="2281820" y="3456023"/>
            <a:ext cx="107839" cy="109736"/>
            <a:chOff x="554565" y="2632650"/>
            <a:chExt cx="131556" cy="131556"/>
          </a:xfrm>
        </p:grpSpPr>
        <p:sp>
          <p:nvSpPr>
            <p:cNvPr id="81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1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2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3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7"/>
            </p:custDataLst>
          </p:nvPr>
        </p:nvGrpSpPr>
        <p:grpSpPr>
          <a:xfrm>
            <a:off x="5014726" y="2493998"/>
            <a:ext cx="107839" cy="109736"/>
            <a:chOff x="554565" y="2632650"/>
            <a:chExt cx="131556" cy="131556"/>
          </a:xfrm>
        </p:grpSpPr>
        <p:sp>
          <p:nvSpPr>
            <p:cNvPr id="84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9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5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0" name="모서리가 둥근 직사각형 9"/>
          <p:cNvSpPr/>
          <p:nvPr/>
        </p:nvSpPr>
        <p:spPr>
          <a:xfrm>
            <a:off x="2267397" y="1789944"/>
            <a:ext cx="2880320" cy="20604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/>
        </p:spPr>
        <p:txBody>
          <a:bodyPr wrap="none" lIns="36000" tIns="36000" rIns="36000" bIns="36000" rtlCol="0" anchor="ctr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graphicFrame>
        <p:nvGraphicFramePr>
          <p:cNvPr id="87" name="표 8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1244062"/>
              </p:ext>
            </p:extLst>
          </p:nvPr>
        </p:nvGraphicFramePr>
        <p:xfrm>
          <a:off x="850417" y="3789040"/>
          <a:ext cx="7981886" cy="2607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108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1253871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  <a:gridCol w="1253871">
                  <a:extLst>
                    <a:ext uri="{9D8B030D-6E8A-4147-A177-3AD203B41FA5}">
                      <a16:colId xmlns:a16="http://schemas.microsoft.com/office/drawing/2014/main" val="1655089939"/>
                    </a:ext>
                  </a:extLst>
                </a:gridCol>
                <a:gridCol w="1253871">
                  <a:extLst>
                    <a:ext uri="{9D8B030D-6E8A-4147-A177-3AD203B41FA5}">
                      <a16:colId xmlns:a16="http://schemas.microsoft.com/office/drawing/2014/main" val="2502677421"/>
                    </a:ext>
                  </a:extLst>
                </a:gridCol>
                <a:gridCol w="1253871">
                  <a:extLst>
                    <a:ext uri="{9D8B030D-6E8A-4147-A177-3AD203B41FA5}">
                      <a16:colId xmlns:a16="http://schemas.microsoft.com/office/drawing/2014/main" val="1715249205"/>
                    </a:ext>
                  </a:extLst>
                </a:gridCol>
                <a:gridCol w="2664294">
                  <a:extLst>
                    <a:ext uri="{9D8B030D-6E8A-4147-A177-3AD203B41FA5}">
                      <a16:colId xmlns:a16="http://schemas.microsoft.com/office/drawing/2014/main" val="3456962809"/>
                    </a:ext>
                  </a:extLst>
                </a:gridCol>
              </a:tblGrid>
              <a:tr h="386368">
                <a:tc gridSpan="6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666363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성명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권한 등급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직위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부서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관리 메뉴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651868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전체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메뉴 관리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38504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전체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306640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감사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48143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메뉴 관리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6707145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메뉴 관리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감사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218671"/>
                  </a:ext>
                </a:extLst>
              </a:tr>
              <a:tr h="317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홍길동</a:t>
                      </a:r>
                      <a:endParaRPr kumimoji="0" lang="ko-KR" altLang="en-US" sz="800" b="0" i="0" u="sng" strike="noStrike" kern="1200" cap="none" spc="0" normalizeH="0" baseline="0" noProof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개별 관리자</a:t>
                      </a:r>
                      <a:endParaRPr kumimoji="0" lang="ko-KR" alt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과장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메뉴 관리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문서 조회 권한</a:t>
                      </a:r>
                      <a:r>
                        <a:rPr kumimoji="0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, </a:t>
                      </a:r>
                      <a:r>
                        <a:rPr kumimoji="0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감사 권한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575809"/>
                  </a:ext>
                </a:extLst>
              </a:tr>
            </a:tbl>
          </a:graphicData>
        </a:graphic>
      </p:graphicFrame>
      <p:sp>
        <p:nvSpPr>
          <p:cNvPr id="88" name="모서리가 둥근 직사각형 87"/>
          <p:cNvSpPr/>
          <p:nvPr/>
        </p:nvSpPr>
        <p:spPr>
          <a:xfrm>
            <a:off x="920949" y="3850316"/>
            <a:ext cx="576065" cy="226647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</a:pPr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rPr>
              <a:t>삭제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89" name="그룹 88"/>
          <p:cNvGrpSpPr/>
          <p:nvPr/>
        </p:nvGrpSpPr>
        <p:grpSpPr>
          <a:xfrm>
            <a:off x="8205128" y="3849464"/>
            <a:ext cx="470511" cy="226647"/>
            <a:chOff x="8120461" y="1924263"/>
            <a:chExt cx="470511" cy="226647"/>
          </a:xfrm>
        </p:grpSpPr>
        <p:sp>
          <p:nvSpPr>
            <p:cNvPr id="90" name="모서리가 둥근 직사각형 89"/>
            <p:cNvSpPr/>
            <p:nvPr/>
          </p:nvSpPr>
          <p:spPr>
            <a:xfrm>
              <a:off x="8120461" y="1924263"/>
              <a:ext cx="470511" cy="22664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txBody>
            <a:bodyPr wrap="none" lIns="36000" tIns="36000" rIns="36000" bIns="36000" rtlCol="0" anchor="ctr">
              <a:no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altLang="ko-KR" sz="8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15</a:t>
              </a:r>
              <a:endPara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 rot="5400000">
              <a:off x="8403362" y="1968697"/>
              <a:ext cx="181698" cy="165047"/>
            </a:xfrm>
            <a:prstGeom prst="rect">
              <a:avLst/>
            </a:prstGeom>
            <a:noFill/>
          </p:spPr>
          <p:txBody>
            <a:bodyPr wrap="none" lIns="72000" rIns="72000" rtlCol="0" anchor="ctr">
              <a:noAutofit/>
            </a:bodyPr>
            <a:lstStyle/>
            <a:p>
              <a:pPr algn="ctr"/>
              <a:r>
                <a:rPr lang="en-US" altLang="ko-KR" sz="800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B0600000101010101" charset="-127"/>
                  <a:ea typeface="나눔고딕" panose="020B0600000101010101" charset="-127"/>
                </a:rPr>
                <a:t>&gt;</a:t>
              </a:r>
              <a:endParaRPr lang="ko-KR" altLang="en-US" sz="8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</p:grpSp>
      <p:grpSp>
        <p:nvGrpSpPr>
          <p:cNvPr id="92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8"/>
            </p:custDataLst>
          </p:nvPr>
        </p:nvGrpSpPr>
        <p:grpSpPr>
          <a:xfrm>
            <a:off x="951550" y="4610174"/>
            <a:ext cx="107839" cy="109736"/>
            <a:chOff x="554563" y="2632644"/>
            <a:chExt cx="131556" cy="131556"/>
          </a:xfrm>
        </p:grpSpPr>
        <p:sp>
          <p:nvSpPr>
            <p:cNvPr id="93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7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4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9"/>
            </p:custDataLst>
          </p:nvPr>
        </p:nvGrpSpPr>
        <p:grpSpPr>
          <a:xfrm>
            <a:off x="951550" y="4943549"/>
            <a:ext cx="107839" cy="109736"/>
            <a:chOff x="554563" y="2632644"/>
            <a:chExt cx="131556" cy="131556"/>
          </a:xfrm>
        </p:grpSpPr>
        <p:sp>
          <p:nvSpPr>
            <p:cNvPr id="9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5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8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0"/>
            </p:custDataLst>
          </p:nvPr>
        </p:nvGrpSpPr>
        <p:grpSpPr>
          <a:xfrm>
            <a:off x="951550" y="5248349"/>
            <a:ext cx="107839" cy="109736"/>
            <a:chOff x="554563" y="2632644"/>
            <a:chExt cx="131556" cy="131556"/>
          </a:xfrm>
        </p:grpSpPr>
        <p:sp>
          <p:nvSpPr>
            <p:cNvPr id="99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3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0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1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1"/>
            </p:custDataLst>
          </p:nvPr>
        </p:nvGrpSpPr>
        <p:grpSpPr>
          <a:xfrm>
            <a:off x="951550" y="5562674"/>
            <a:ext cx="107839" cy="109736"/>
            <a:chOff x="554563" y="2632644"/>
            <a:chExt cx="131556" cy="131556"/>
          </a:xfrm>
        </p:grpSpPr>
        <p:sp>
          <p:nvSpPr>
            <p:cNvPr id="102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1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4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2"/>
            </p:custDataLst>
          </p:nvPr>
        </p:nvGrpSpPr>
        <p:grpSpPr>
          <a:xfrm>
            <a:off x="951550" y="5886524"/>
            <a:ext cx="107839" cy="109736"/>
            <a:chOff x="554563" y="2632644"/>
            <a:chExt cx="131556" cy="131556"/>
          </a:xfrm>
        </p:grpSpPr>
        <p:sp>
          <p:nvSpPr>
            <p:cNvPr id="105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9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6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7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3"/>
            </p:custDataLst>
          </p:nvPr>
        </p:nvGrpSpPr>
        <p:grpSpPr>
          <a:xfrm>
            <a:off x="951550" y="6171009"/>
            <a:ext cx="107839" cy="109736"/>
            <a:chOff x="554563" y="2632644"/>
            <a:chExt cx="131556" cy="131556"/>
          </a:xfrm>
        </p:grpSpPr>
        <p:sp>
          <p:nvSpPr>
            <p:cNvPr id="108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7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9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0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4"/>
            </p:custDataLst>
          </p:nvPr>
        </p:nvGrpSpPr>
        <p:grpSpPr>
          <a:xfrm>
            <a:off x="951550" y="4276799"/>
            <a:ext cx="107839" cy="109736"/>
            <a:chOff x="554563" y="2632644"/>
            <a:chExt cx="131556" cy="131556"/>
          </a:xfrm>
        </p:grpSpPr>
        <p:sp>
          <p:nvSpPr>
            <p:cNvPr id="111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5"/>
              </p:custDataLst>
            </p:nvPr>
          </p:nvSpPr>
          <p:spPr>
            <a:xfrm>
              <a:off x="554563" y="2632644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2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3" name="직사각형 112"/>
          <p:cNvSpPr/>
          <p:nvPr/>
        </p:nvSpPr>
        <p:spPr>
          <a:xfrm rot="10800000">
            <a:off x="863503" y="5373216"/>
            <a:ext cx="7968799" cy="1219021"/>
          </a:xfrm>
          <a:prstGeom prst="rect">
            <a:avLst/>
          </a:prstGeom>
          <a:gradFill>
            <a:gsLst>
              <a:gs pos="0">
                <a:schemeClr val="bg1">
                  <a:alpha val="48000"/>
                </a:schemeClr>
              </a:gs>
              <a:gs pos="100000">
                <a:schemeClr val="bg1"/>
              </a:gs>
              <a:gs pos="100000">
                <a:schemeClr val="bg1"/>
              </a:gs>
              <a:gs pos="100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6200000" scaled="1"/>
          </a:gradFill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4" name="모서리가 둥근 직사각형 113"/>
          <p:cNvSpPr/>
          <p:nvPr/>
        </p:nvSpPr>
        <p:spPr>
          <a:xfrm>
            <a:off x="790628" y="1695663"/>
            <a:ext cx="8105721" cy="2057187"/>
          </a:xfrm>
          <a:prstGeom prst="roundRect">
            <a:avLst>
              <a:gd name="adj" fmla="val 2426"/>
            </a:avLst>
          </a:prstGeom>
          <a:noFill/>
          <a:ln>
            <a:solidFill>
              <a:srgbClr val="0000FF"/>
            </a:solidFill>
            <a:prstDash val="dash"/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ko-KR" altLang="en-US" sz="8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5" name="자유형 114"/>
          <p:cNvSpPr/>
          <p:nvPr/>
        </p:nvSpPr>
        <p:spPr>
          <a:xfrm>
            <a:off x="8726303" y="1535419"/>
            <a:ext cx="173927" cy="295275"/>
          </a:xfrm>
          <a:custGeom>
            <a:avLst/>
            <a:gdLst>
              <a:gd name="connsiteX0" fmla="*/ 0 w 173927"/>
              <a:gd name="connsiteY0" fmla="*/ 0 h 295275"/>
              <a:gd name="connsiteX1" fmla="*/ 171450 w 173927"/>
              <a:gd name="connsiteY1" fmla="*/ 114300 h 295275"/>
              <a:gd name="connsiteX2" fmla="*/ 85725 w 173927"/>
              <a:gd name="connsiteY2" fmla="*/ 295275 h 295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3927" h="295275">
                <a:moveTo>
                  <a:pt x="0" y="0"/>
                </a:moveTo>
                <a:cubicBezTo>
                  <a:pt x="78581" y="32544"/>
                  <a:pt x="157163" y="65088"/>
                  <a:pt x="171450" y="114300"/>
                </a:cubicBezTo>
                <a:cubicBezTo>
                  <a:pt x="185738" y="163513"/>
                  <a:pt x="135731" y="229394"/>
                  <a:pt x="85725" y="295275"/>
                </a:cubicBezTo>
              </a:path>
            </a:pathLst>
          </a:custGeom>
          <a:noFill/>
          <a:ln w="12700">
            <a:solidFill>
              <a:srgbClr val="0000FF"/>
            </a:solidFill>
            <a:headEnd type="triangle" w="med" len="med"/>
            <a:tailEnd type="triangle" w="med" len="med"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16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2003844"/>
              </p:ext>
            </p:extLst>
          </p:nvPr>
        </p:nvGraphicFramePr>
        <p:xfrm>
          <a:off x="9290533" y="786383"/>
          <a:ext cx="2835141" cy="1552280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[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상세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]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클릭시 출력되는 상세 검색 영역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[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상세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]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버튼 재차 클릭시 히든 처리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896604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2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입력 및 권한 선택에 따른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and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검색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5149334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입력 및 선택된 상세 검색 조건 초기화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8730298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4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입력 및 선택된 조건으로 검색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7" name="직각 삼각형 116"/>
          <p:cNvSpPr/>
          <p:nvPr/>
        </p:nvSpPr>
        <p:spPr>
          <a:xfrm flipH="1">
            <a:off x="11440379" y="5924462"/>
            <a:ext cx="684945" cy="743038"/>
          </a:xfrm>
          <a:prstGeom prst="rtTriangle">
            <a:avLst/>
          </a:prstGeom>
          <a:solidFill>
            <a:srgbClr val="FF0000"/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t">
            <a:noAutofit/>
          </a:bodyPr>
          <a:lstStyle/>
          <a:p>
            <a:pPr algn="ctr">
              <a:spcAft>
                <a:spcPts val="0"/>
              </a:spcAft>
            </a:pPr>
            <a:r>
              <a:rPr lang="ko-KR" altLang="en-US" sz="8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추가</a:t>
            </a:r>
            <a:endParaRPr lang="ko-KR" altLang="en-US" sz="8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9" name="타원 118"/>
          <p:cNvSpPr/>
          <p:nvPr/>
        </p:nvSpPr>
        <p:spPr>
          <a:xfrm>
            <a:off x="739126" y="2133011"/>
            <a:ext cx="168861" cy="174728"/>
          </a:xfrm>
          <a:prstGeom prst="ellipse">
            <a:avLst/>
          </a:prstGeom>
          <a:solidFill>
            <a:srgbClr val="0000FF"/>
          </a:solidFill>
          <a:ln w="3175">
            <a:solidFill>
              <a:srgbClr val="0000FF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23" name="타원 122"/>
          <p:cNvSpPr/>
          <p:nvPr/>
        </p:nvSpPr>
        <p:spPr>
          <a:xfrm>
            <a:off x="8940151" y="1551986"/>
            <a:ext cx="168861" cy="174728"/>
          </a:xfrm>
          <a:prstGeom prst="ellipse">
            <a:avLst/>
          </a:prstGeom>
          <a:solidFill>
            <a:srgbClr val="0000FF"/>
          </a:solidFill>
          <a:ln w="3175">
            <a:solidFill>
              <a:srgbClr val="0000FF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1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24" name="타원 123"/>
          <p:cNvSpPr/>
          <p:nvPr/>
        </p:nvSpPr>
        <p:spPr>
          <a:xfrm>
            <a:off x="7799347" y="2437811"/>
            <a:ext cx="168861" cy="174728"/>
          </a:xfrm>
          <a:prstGeom prst="ellipse">
            <a:avLst/>
          </a:prstGeom>
          <a:solidFill>
            <a:srgbClr val="0000FF"/>
          </a:solidFill>
          <a:ln w="3175">
            <a:solidFill>
              <a:srgbClr val="0000FF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3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25" name="타원 124"/>
          <p:cNvSpPr/>
          <p:nvPr/>
        </p:nvSpPr>
        <p:spPr>
          <a:xfrm>
            <a:off x="7799347" y="2666411"/>
            <a:ext cx="168861" cy="174728"/>
          </a:xfrm>
          <a:prstGeom prst="ellipse">
            <a:avLst/>
          </a:prstGeom>
          <a:solidFill>
            <a:srgbClr val="0000FF"/>
          </a:solidFill>
          <a:ln w="3175">
            <a:solidFill>
              <a:srgbClr val="0000FF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4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권한 설정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기본 설정 관리 </a:t>
            </a: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&gt; </a:t>
            </a:r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권한 설정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AB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234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직선 연결선 37"/>
          <p:cNvCxnSpPr/>
          <p:nvPr/>
        </p:nvCxnSpPr>
        <p:spPr>
          <a:xfrm>
            <a:off x="748358" y="1268760"/>
            <a:ext cx="8296151" cy="1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000573" y="870836"/>
            <a:ext cx="914400" cy="288032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12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권한 설정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1260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권한 설정 상세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5451276" y="73521"/>
            <a:ext cx="914400" cy="216024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기본 설정 관리 </a:t>
            </a:r>
            <a:r>
              <a:rPr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&gt; </a:t>
            </a:r>
            <a:r>
              <a:rPr lang="ko-KR" altLang="en-US" sz="8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권한 설정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81548" y="1556792"/>
            <a:ext cx="1296144" cy="223333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r>
              <a:rPr lang="ko-KR" alt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관리자 정보</a:t>
            </a:r>
          </a:p>
        </p:txBody>
      </p:sp>
      <p:graphicFrame>
        <p:nvGraphicFramePr>
          <p:cNvPr id="51" name="표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147037"/>
              </p:ext>
            </p:extLst>
          </p:nvPr>
        </p:nvGraphicFramePr>
        <p:xfrm>
          <a:off x="981548" y="1806543"/>
          <a:ext cx="7778748" cy="945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1888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6356860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</a:tblGrid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성명</a:t>
                      </a:r>
                      <a:endParaRPr lang="ko-KR" altLang="en-US" sz="8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홍길동</a:t>
                      </a:r>
                      <a:endParaRPr lang="ko-KR" altLang="en-US" sz="8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7104196"/>
                  </a:ext>
                </a:extLst>
              </a:tr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소속 부서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표준개발실 </a:t>
                      </a:r>
                      <a:r>
                        <a:rPr lang="en-US" altLang="ko-KR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&gt; </a:t>
                      </a: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제품기획팀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6666221"/>
                  </a:ext>
                </a:extLst>
              </a:tr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직위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대리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6735779"/>
                  </a:ext>
                </a:extLst>
              </a:tr>
            </a:tbl>
          </a:graphicData>
        </a:graphic>
      </p:graphicFrame>
      <p:sp>
        <p:nvSpPr>
          <p:cNvPr id="22" name="모서리가 둥근 직사각형 21"/>
          <p:cNvSpPr/>
          <p:nvPr/>
        </p:nvSpPr>
        <p:spPr>
          <a:xfrm>
            <a:off x="992958" y="5319468"/>
            <a:ext cx="531527" cy="277391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&lt;</a:t>
            </a:r>
            <a:r>
              <a:rPr lang="en-US" altLang="ko-KR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rPr>
              <a:t> </a:t>
            </a:r>
            <a:r>
              <a:rPr lang="ko-KR" alt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rPr>
              <a:t>목록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3001538" y="5319468"/>
            <a:ext cx="3738768" cy="277391"/>
            <a:chOff x="3339700" y="4697684"/>
            <a:chExt cx="3738768" cy="277391"/>
          </a:xfrm>
        </p:grpSpPr>
        <p:sp>
          <p:nvSpPr>
            <p:cNvPr id="24" name="모서리가 둥근 직사각형 23"/>
            <p:cNvSpPr/>
            <p:nvPr/>
          </p:nvSpPr>
          <p:spPr>
            <a:xfrm>
              <a:off x="5951984" y="4697684"/>
              <a:ext cx="1126484" cy="277391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ko-KR" altLang="en-US" sz="900" smtClean="0">
                  <a:solidFill>
                    <a:schemeClr val="bg1"/>
                  </a:solidFill>
                  <a:latin typeface="+mj-ea"/>
                  <a:ea typeface="+mj-ea"/>
                </a:rPr>
                <a:t>저장</a:t>
              </a:r>
              <a:endParaRPr lang="ko-KR" altLang="en-US" sz="9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4645842" y="4697684"/>
              <a:ext cx="1126484" cy="27739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ko-KR" altLang="en-US" sz="9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rebuchet MS" panose="020B0603020202020204" pitchFamily="34" charset="0"/>
                  <a:ea typeface="나눔고딕" pitchFamily="50" charset="-127"/>
                </a:rPr>
                <a:t>취소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3339700" y="4697684"/>
              <a:ext cx="1126484" cy="27739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12700" dist="38100" dir="2700000" algn="tl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none" lIns="36000" tIns="36000" rIns="36000" bIns="36000" rtlCol="0" anchor="ctr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ko-KR" altLang="en-US" sz="9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rebuchet MS" panose="020B0603020202020204" pitchFamily="34" charset="0"/>
                  <a:ea typeface="나눔고딕" pitchFamily="50" charset="-127"/>
                </a:rPr>
                <a:t>삭제</a:t>
              </a:r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나눔고딕" pitchFamily="50" charset="-127"/>
              </a:endParaRPr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10186367" y="307726"/>
            <a:ext cx="914400" cy="187574"/>
          </a:xfrm>
          <a:prstGeom prst="rect">
            <a:avLst/>
          </a:prstGeom>
          <a:noFill/>
        </p:spPr>
        <p:txBody>
          <a:bodyPr wrap="none" lIns="72000" rIns="72000" rtlCol="0" anchor="ctr">
            <a:no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고딕" panose="020B0600000101010101" charset="-127"/>
                <a:ea typeface="나눔고딕" panose="020B0600000101010101" charset="-127"/>
                <a:cs typeface="+mn-cs"/>
              </a:rPr>
              <a:t>AB1</a:t>
            </a:r>
            <a:endParaRPr kumimoji="1" lang="ko-KR" altLang="en-US" sz="800" b="0" i="0" u="none" strike="noStrike" kern="120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고딕" panose="020B0600000101010101" charset="-127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81" name="표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196501"/>
              </p:ext>
            </p:extLst>
          </p:nvPr>
        </p:nvGraphicFramePr>
        <p:xfrm>
          <a:off x="981548" y="3300841"/>
          <a:ext cx="7778745" cy="1596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691">
                  <a:extLst>
                    <a:ext uri="{9D8B030D-6E8A-4147-A177-3AD203B41FA5}">
                      <a16:colId xmlns:a16="http://schemas.microsoft.com/office/drawing/2014/main" val="2455209323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3789796816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730016729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2077393734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1109766229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49076310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1770959894"/>
                    </a:ext>
                  </a:extLst>
                </a:gridCol>
                <a:gridCol w="906722">
                  <a:extLst>
                    <a:ext uri="{9D8B030D-6E8A-4147-A177-3AD203B41FA5}">
                      <a16:colId xmlns:a16="http://schemas.microsoft.com/office/drawing/2014/main" val="4252390608"/>
                    </a:ext>
                  </a:extLst>
                </a:gridCol>
              </a:tblGrid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메뉴별 관리 권한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결재</a:t>
                      </a:r>
                      <a:r>
                        <a:rPr lang="en-US" altLang="ko-KR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/</a:t>
                      </a: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서식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게시판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동호회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일정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설비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웹폴더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웹메일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666221"/>
                  </a:ext>
                </a:extLst>
              </a:tr>
              <a:tr h="315270"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액션로그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설문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스퀘어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rgbClr val="FF0000"/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6735779"/>
                  </a:ext>
                </a:extLst>
              </a:tr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문서 조회 권한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전체 문서</a:t>
                      </a:r>
                      <a:endParaRPr lang="en-US" altLang="ko-KR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공유 문서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기록물 예시</a:t>
                      </a:r>
                      <a:endParaRPr lang="en-US" altLang="ko-KR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latinLnBrk="1"/>
                      <a:r>
                        <a:rPr lang="ko-KR" altLang="en-US" sz="800" b="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관리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전사 발송함</a:t>
                      </a:r>
                      <a:r>
                        <a:rPr lang="ko-KR" altLang="en-US" sz="800" b="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</a:t>
                      </a:r>
                      <a:endParaRPr lang="en-US" altLang="ko-KR" sz="800" b="0" baseline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0" marR="0" indent="0" algn="l" defTabSz="9905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조회 권한</a:t>
                      </a:r>
                      <a:endParaRPr lang="ko-KR" altLang="en-US" sz="800" b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marR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442086"/>
                  </a:ext>
                </a:extLst>
              </a:tr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감사 권한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 개인 감사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준법 감시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52490"/>
                  </a:ext>
                </a:extLst>
              </a:tr>
              <a:tr h="31527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기타 관리 권한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B0600000101010101" charset="-127"/>
                          <a:ea typeface="나눔고딕" panose="020B0600000101010101" charset="-127"/>
                        </a:rPr>
                        <a:t>정보공개담당</a:t>
                      </a:r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21600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013967"/>
                  </a:ext>
                </a:extLst>
              </a:tr>
            </a:tbl>
          </a:graphicData>
        </a:graphic>
      </p:graphicFrame>
      <p:sp>
        <p:nvSpPr>
          <p:cNvPr id="84" name="TextBox 83"/>
          <p:cNvSpPr txBox="1"/>
          <p:nvPr/>
        </p:nvSpPr>
        <p:spPr>
          <a:xfrm>
            <a:off x="981548" y="3014818"/>
            <a:ext cx="914400" cy="288032"/>
          </a:xfrm>
          <a:prstGeom prst="rect">
            <a:avLst/>
          </a:prstGeom>
          <a:noFill/>
        </p:spPr>
        <p:txBody>
          <a:bodyPr wrap="none" lIns="36000" rIns="36000" rtlCol="0" anchor="ctr">
            <a:noAutofit/>
          </a:bodyPr>
          <a:lstStyle/>
          <a:p>
            <a:r>
              <a:rPr lang="ko-KR" alt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권한 정보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grpSp>
        <p:nvGrpSpPr>
          <p:cNvPr id="8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2472320" y="3403451"/>
            <a:ext cx="107839" cy="109736"/>
            <a:chOff x="554565" y="2632650"/>
            <a:chExt cx="131556" cy="131556"/>
          </a:xfrm>
        </p:grpSpPr>
        <p:sp>
          <p:nvSpPr>
            <p:cNvPr id="8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50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1" name="Check" descr="&lt;SmartSettings&gt;&lt;SmartResize anchorLeft=&quot;Absolute&quot; anchorTop=&quot;None&quot; anchorRight=&quot;None&quot; anchorBottom=&quot;None&quot; /&gt;&lt;/SmartSettings&gt;"/>
            <p:cNvSpPr>
              <a:spLocks noEditPoints="1"/>
            </p:cNvSpPr>
            <p:nvPr>
              <p:custDataLst>
                <p:tags r:id="rId51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4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2"/>
            </p:custDataLst>
          </p:nvPr>
        </p:nvGrpSpPr>
        <p:grpSpPr>
          <a:xfrm>
            <a:off x="2472320" y="3717776"/>
            <a:ext cx="107839" cy="109736"/>
            <a:chOff x="554565" y="2632650"/>
            <a:chExt cx="131556" cy="131556"/>
          </a:xfrm>
        </p:grpSpPr>
        <p:sp>
          <p:nvSpPr>
            <p:cNvPr id="95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8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6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1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3"/>
            </p:custDataLst>
          </p:nvPr>
        </p:nvGrpSpPr>
        <p:grpSpPr>
          <a:xfrm>
            <a:off x="2472320" y="4032101"/>
            <a:ext cx="107839" cy="109736"/>
            <a:chOff x="554565" y="2632650"/>
            <a:chExt cx="131556" cy="131556"/>
          </a:xfrm>
        </p:grpSpPr>
        <p:sp>
          <p:nvSpPr>
            <p:cNvPr id="104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6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5" name="Check" descr="&lt;SmartSettings&gt;&lt;SmartResize anchorLeft=&quot;Absolute&quot; anchorTop=&quot;None&quot; anchorRight=&quot;None&quot; anchorBottom=&quot;None&quot; /&gt;&lt;/SmartSettings&gt;"/>
            <p:cNvSpPr>
              <a:spLocks noEditPoints="1"/>
            </p:cNvSpPr>
            <p:nvPr>
              <p:custDataLst>
                <p:tags r:id="rId47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6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4"/>
            </p:custDataLst>
          </p:nvPr>
        </p:nvGrpSpPr>
        <p:grpSpPr>
          <a:xfrm>
            <a:off x="2472320" y="4355951"/>
            <a:ext cx="107839" cy="109736"/>
            <a:chOff x="554565" y="2632650"/>
            <a:chExt cx="131556" cy="131556"/>
          </a:xfrm>
        </p:grpSpPr>
        <p:sp>
          <p:nvSpPr>
            <p:cNvPr id="112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4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3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5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4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5"/>
            </p:custDataLst>
          </p:nvPr>
        </p:nvGrpSpPr>
        <p:grpSpPr>
          <a:xfrm>
            <a:off x="3386348" y="4032101"/>
            <a:ext cx="107839" cy="109736"/>
            <a:chOff x="554565" y="2632650"/>
            <a:chExt cx="131556" cy="131556"/>
          </a:xfrm>
        </p:grpSpPr>
        <p:sp>
          <p:nvSpPr>
            <p:cNvPr id="115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2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6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3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7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6"/>
            </p:custDataLst>
          </p:nvPr>
        </p:nvGrpSpPr>
        <p:grpSpPr>
          <a:xfrm>
            <a:off x="3386348" y="4355951"/>
            <a:ext cx="107839" cy="109736"/>
            <a:chOff x="554565" y="2632650"/>
            <a:chExt cx="131556" cy="131556"/>
          </a:xfrm>
        </p:grpSpPr>
        <p:sp>
          <p:nvSpPr>
            <p:cNvPr id="118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40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9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0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7"/>
            </p:custDataLst>
          </p:nvPr>
        </p:nvGrpSpPr>
        <p:grpSpPr>
          <a:xfrm>
            <a:off x="3386348" y="3403451"/>
            <a:ext cx="107839" cy="109736"/>
            <a:chOff x="554565" y="2632650"/>
            <a:chExt cx="131556" cy="131556"/>
          </a:xfrm>
        </p:grpSpPr>
        <p:sp>
          <p:nvSpPr>
            <p:cNvPr id="121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8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2" name="Check" descr="&lt;SmartSettings&gt;&lt;SmartResize anchorLeft=&quot;Absolute&quot; anchorTop=&quot;None&quot; anchorRight=&quot;None&quot; anchorBottom=&quot;None&quot; /&gt;&lt;/SmartSettings&gt;"/>
            <p:cNvSpPr>
              <a:spLocks noEditPoints="1"/>
            </p:cNvSpPr>
            <p:nvPr>
              <p:custDataLst>
                <p:tags r:id="rId39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3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8"/>
            </p:custDataLst>
          </p:nvPr>
        </p:nvGrpSpPr>
        <p:grpSpPr>
          <a:xfrm>
            <a:off x="4299210" y="3403451"/>
            <a:ext cx="107839" cy="109736"/>
            <a:chOff x="554565" y="2632650"/>
            <a:chExt cx="131556" cy="131556"/>
          </a:xfrm>
        </p:grpSpPr>
        <p:sp>
          <p:nvSpPr>
            <p:cNvPr id="124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6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5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6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9"/>
            </p:custDataLst>
          </p:nvPr>
        </p:nvGrpSpPr>
        <p:grpSpPr>
          <a:xfrm>
            <a:off x="5205226" y="3403451"/>
            <a:ext cx="107839" cy="109736"/>
            <a:chOff x="554565" y="2632650"/>
            <a:chExt cx="131556" cy="131556"/>
          </a:xfrm>
        </p:grpSpPr>
        <p:sp>
          <p:nvSpPr>
            <p:cNvPr id="127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4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8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9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0"/>
            </p:custDataLst>
          </p:nvPr>
        </p:nvGrpSpPr>
        <p:grpSpPr>
          <a:xfrm>
            <a:off x="6120345" y="3403451"/>
            <a:ext cx="107839" cy="109736"/>
            <a:chOff x="554565" y="2632650"/>
            <a:chExt cx="131556" cy="131556"/>
          </a:xfrm>
        </p:grpSpPr>
        <p:sp>
          <p:nvSpPr>
            <p:cNvPr id="130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2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1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2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1"/>
            </p:custDataLst>
          </p:nvPr>
        </p:nvGrpSpPr>
        <p:grpSpPr>
          <a:xfrm>
            <a:off x="7007311" y="3403451"/>
            <a:ext cx="107839" cy="109736"/>
            <a:chOff x="554565" y="2632650"/>
            <a:chExt cx="131556" cy="131556"/>
          </a:xfrm>
        </p:grpSpPr>
        <p:sp>
          <p:nvSpPr>
            <p:cNvPr id="133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30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4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2"/>
            </p:custDataLst>
          </p:nvPr>
        </p:nvGrpSpPr>
        <p:grpSpPr>
          <a:xfrm>
            <a:off x="7932377" y="3403451"/>
            <a:ext cx="107839" cy="109736"/>
            <a:chOff x="554565" y="2632650"/>
            <a:chExt cx="131556" cy="131556"/>
          </a:xfrm>
        </p:grpSpPr>
        <p:sp>
          <p:nvSpPr>
            <p:cNvPr id="13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8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45" name="타원 144"/>
          <p:cNvSpPr/>
          <p:nvPr/>
        </p:nvSpPr>
        <p:spPr>
          <a:xfrm>
            <a:off x="803004" y="3068960"/>
            <a:ext cx="168861" cy="174728"/>
          </a:xfrm>
          <a:prstGeom prst="ellipse">
            <a:avLst/>
          </a:prstGeom>
          <a:solidFill>
            <a:srgbClr val="0000FF"/>
          </a:solidFill>
          <a:ln w="3175">
            <a:solidFill>
              <a:srgbClr val="0000FF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46" name="타원 145"/>
          <p:cNvSpPr/>
          <p:nvPr/>
        </p:nvSpPr>
        <p:spPr>
          <a:xfrm>
            <a:off x="803004" y="1570108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1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0" name="직각 삼각형 59"/>
          <p:cNvSpPr/>
          <p:nvPr/>
        </p:nvSpPr>
        <p:spPr>
          <a:xfrm flipH="1">
            <a:off x="11440379" y="5924462"/>
            <a:ext cx="684945" cy="743038"/>
          </a:xfrm>
          <a:prstGeom prst="rtTriangle">
            <a:avLst/>
          </a:prstGeom>
          <a:solidFill>
            <a:srgbClr val="0000FF"/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t">
            <a:noAutofit/>
          </a:bodyPr>
          <a:lstStyle/>
          <a:p>
            <a:pPr algn="ctr">
              <a:spcAft>
                <a:spcPts val="0"/>
              </a:spcAft>
            </a:pPr>
            <a:r>
              <a:rPr lang="ko-KR" altLang="en-US" sz="8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수정</a:t>
            </a:r>
            <a:endParaRPr lang="ko-KR" altLang="en-US" sz="8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62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2280860"/>
              </p:ext>
            </p:extLst>
          </p:nvPr>
        </p:nvGraphicFramePr>
        <p:xfrm>
          <a:off x="9290533" y="786383"/>
          <a:ext cx="2835141" cy="3832189"/>
        </p:xfrm>
        <a:graphic>
          <a:graphicData uri="http://schemas.openxmlformats.org/drawingml/2006/table">
            <a:tbl>
              <a:tblPr/>
              <a:tblGrid>
                <a:gridCol w="3338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1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773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DESCRIPTION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38580" marR="138580" anchor="ctr" horzOverflow="overflow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성명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소속 부서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직위 정보를 제공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2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항목별 권한 설정 </a:t>
                      </a: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영역</a:t>
                      </a:r>
                      <a:endParaRPr kumimoji="1" lang="en-US" altLang="ko-KR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각 권한별 그룹핑은 확인 필요</a:t>
                      </a:r>
                      <a:endParaRPr kumimoji="1" lang="en-US" altLang="ko-KR" sz="8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클릭시 확인 </a:t>
                      </a:r>
                      <a:r>
                        <a:rPr kumimoji="1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alert </a:t>
                      </a: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출력</a:t>
                      </a:r>
                      <a:endParaRPr kumimoji="1" lang="en-US" altLang="ko-KR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해당 관리자에 부여된 권한을 모두 삭제하시겠습니까</a:t>
                      </a:r>
                      <a:r>
                        <a:rPr kumimoji="1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?</a:t>
                      </a: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확인 취소</a:t>
                      </a:r>
                      <a:endParaRPr kumimoji="1" lang="en-US" altLang="ko-KR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확인 클릭시 삭제</a:t>
                      </a:r>
                      <a:r>
                        <a:rPr kumimoji="1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해제</a:t>
                      </a:r>
                      <a:r>
                        <a:rPr kumimoji="1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)</a:t>
                      </a: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완료 </a:t>
                      </a:r>
                      <a:r>
                        <a:rPr kumimoji="1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alert </a:t>
                      </a: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출력</a:t>
                      </a:r>
                      <a:endParaRPr kumimoji="1" lang="en-US" altLang="ko-KR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해당 관리자에 부여된 권한이 모두 삭제되었습니다</a:t>
                      </a:r>
                      <a:r>
                        <a:rPr kumimoji="1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.</a:t>
                      </a:r>
                      <a:endParaRPr kumimoji="1" lang="en-US" altLang="ko-KR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7274498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4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클릭시 취소 확인 </a:t>
                      </a:r>
                      <a:r>
                        <a:rPr kumimoji="1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alert </a:t>
                      </a: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출력</a:t>
                      </a:r>
                      <a:endParaRPr kumimoji="1" lang="en-US" altLang="ko-KR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수정하셨던 정보를 반영하지 않겠습니까</a:t>
                      </a:r>
                      <a:r>
                        <a:rPr kumimoji="1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?</a:t>
                      </a:r>
                      <a:br>
                        <a:rPr kumimoji="1" lang="en-US" altLang="ko-KR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</a:br>
                      <a:r>
                        <a:rPr kumimoji="1" lang="ko-KR" altLang="en-US" sz="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나눔고딕" panose="020B0600000101010101" charset="-127"/>
                          <a:ea typeface="나눔고딕" panose="020B0600000101010101" charset="-127"/>
                          <a:cs typeface="+mn-cs"/>
                        </a:rPr>
                        <a:t>확인 취소</a:t>
                      </a:r>
                      <a:endParaRPr kumimoji="1" lang="en-US" altLang="ko-KR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확인 클릭시 수정 정보 리셋 처리 후 목록으로 이동</a:t>
                      </a: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508692"/>
                  </a:ext>
                </a:extLst>
              </a:tr>
              <a:tr h="22149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5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클릭시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alert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출력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수정하신 정보를 반영하시겠습니까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? </a:t>
                      </a:r>
                      <a:b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</a:b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확인 취소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확인 클릭시 수정 정보 반영 처리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/>
                      </a:r>
                      <a:b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</a:b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②의 권한 정보가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개도 선택되지 않았을 경우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Alert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출력</a:t>
                      </a:r>
                      <a:endParaRPr kumimoji="1" lang="en-US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권한 정보가 설정되지 않았습니다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. </a:t>
                      </a:r>
                      <a:b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</a:b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다시 한번 확인해주세요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.</a:t>
                      </a:r>
                      <a:endParaRPr kumimoji="1" lang="en-US" altLang="ko-KR" sz="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고딕" panose="020B0600000101010101" charset="-127"/>
                        <a:ea typeface="나눔고딕" panose="020B0600000101010101" charset="-127"/>
                        <a:cs typeface="+mn-cs"/>
                      </a:endParaRPr>
                    </a:p>
                  </a:txBody>
                  <a:tcPr marL="36000" marR="36000" anchor="ctr" horzOverflow="overflow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3611483"/>
                  </a:ext>
                </a:extLst>
              </a:tr>
            </a:tbl>
          </a:graphicData>
        </a:graphic>
      </p:graphicFrame>
      <p:sp>
        <p:nvSpPr>
          <p:cNvPr id="63" name="타원 62"/>
          <p:cNvSpPr/>
          <p:nvPr/>
        </p:nvSpPr>
        <p:spPr>
          <a:xfrm>
            <a:off x="2946129" y="5229200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3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4" name="타원 63"/>
          <p:cNvSpPr/>
          <p:nvPr/>
        </p:nvSpPr>
        <p:spPr>
          <a:xfrm>
            <a:off x="5575029" y="5229200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5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5" name="타원 64"/>
          <p:cNvSpPr/>
          <p:nvPr/>
        </p:nvSpPr>
        <p:spPr>
          <a:xfrm>
            <a:off x="4251054" y="5229200"/>
            <a:ext cx="168861" cy="174728"/>
          </a:xfrm>
          <a:prstGeom prst="ellipse">
            <a:avLst/>
          </a:prstGeom>
          <a:solidFill>
            <a:srgbClr val="FF0000"/>
          </a:solidFill>
          <a:ln w="3175">
            <a:solidFill>
              <a:srgbClr val="C00000"/>
            </a:solidFill>
          </a:ln>
          <a:effectLst>
            <a:outerShdw blurRad="12700" dist="38100" dir="2700000" algn="tl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none" lIns="36000" tIns="36000" rIns="36000" bIns="36000" rtlCol="0" anchor="ctr"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altLang="ko-KR" sz="80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4</a:t>
            </a:r>
            <a:endParaRPr lang="ko-KR" altLang="en-US" sz="80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grpSp>
        <p:nvGrpSpPr>
          <p:cNvPr id="66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3"/>
            </p:custDataLst>
          </p:nvPr>
        </p:nvGrpSpPr>
        <p:grpSpPr>
          <a:xfrm>
            <a:off x="3386348" y="3717776"/>
            <a:ext cx="107839" cy="109736"/>
            <a:chOff x="554565" y="2632650"/>
            <a:chExt cx="131556" cy="131556"/>
          </a:xfrm>
        </p:grpSpPr>
        <p:sp>
          <p:nvSpPr>
            <p:cNvPr id="67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6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8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9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4"/>
            </p:custDataLst>
          </p:nvPr>
        </p:nvGrpSpPr>
        <p:grpSpPr>
          <a:xfrm>
            <a:off x="4299210" y="3717776"/>
            <a:ext cx="107839" cy="109736"/>
            <a:chOff x="554565" y="2632650"/>
            <a:chExt cx="131556" cy="131556"/>
          </a:xfrm>
        </p:grpSpPr>
        <p:sp>
          <p:nvSpPr>
            <p:cNvPr id="70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4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1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2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5"/>
            </p:custDataLst>
          </p:nvPr>
        </p:nvGrpSpPr>
        <p:grpSpPr>
          <a:xfrm>
            <a:off x="4299210" y="4032101"/>
            <a:ext cx="107839" cy="109736"/>
            <a:chOff x="554565" y="2632650"/>
            <a:chExt cx="131556" cy="131556"/>
          </a:xfrm>
        </p:grpSpPr>
        <p:sp>
          <p:nvSpPr>
            <p:cNvPr id="73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2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4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5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6"/>
            </p:custDataLst>
          </p:nvPr>
        </p:nvGrpSpPr>
        <p:grpSpPr>
          <a:xfrm>
            <a:off x="5205226" y="4032101"/>
            <a:ext cx="107839" cy="109736"/>
            <a:chOff x="554565" y="2632650"/>
            <a:chExt cx="131556" cy="131556"/>
          </a:xfrm>
        </p:grpSpPr>
        <p:sp>
          <p:nvSpPr>
            <p:cNvPr id="76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20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7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8" name="Checkbox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E4ziSfXu9Txb5Y0Myv1JA8mv0rDNFoEbv87BevlMPpIuPOQiCOIpztOtsIfxWWOh08xNi7IDZQASnrt3mYBFVhY/0Ok3U3tO446/dGa6s0OlQXZJNj6ezUy7rY/4t3z2EWgYA2kAjbUhAYwPMp/1ZsE8NJbjts2m8zQHI6Vz4aQNHQ5yHk1YhF3tRP/+ioq+fdtBafP0Ex1ctPux/8fgWOu8XdfLtK3XeaTzXxJ+9Eu6UPTt86xs/NeDdkZsL6tiZrm3M/CtavLTxMJpky9neT0Smh3XF02aD0tZnHsYQpo17uve2H3OT39X0Q83y0tbX7+PNHy1mmHU7TxPGzBevOHPuuCbZwBRPEPy4YmOYbwB/uywycBH06wlkdo6fTfNWbrT/N3t9QuG+7y6uABf13VVb330LCtKQrKt0rWQ2rID03v80Qgd3IqpvV/dH3dpEh836wWpo+uj8GNjdUizyQTrPEjPzbgD5G4fihEKsYSd6X+Unj0tmlXVZJPS45sOZQwIY46coYu1YtAyn/JrxCxyezGNHWbjH68gqjJE/jVqCfHEhGdeNGNBkv6NaiOYj2d1tXB9bbm+uvPY00QDs2W++jxvm/RqntNs6ZQJqbNpu87K8jqd5GVFkkjclAmVyCl4502k7SMymXiUbuJJdM3ojeS5yNv0Fxtt6k2SKqfDGxXxbYZfnROjdshgh5oWqnby2YeNOp/dZrS3lnulSY+k6S/8hfEX8DgKjn+yaAqSovSzz/pO/klV5+MvmupNXbxuSUjGC/x+G0OIp3mPUcDi3Ma5wnOTpu6MK73MynWe/h7Db+G59djTR98AoGcdf8B/brYVPeZWLmMHQhRjvnWzyjkp86ze+lDF4ZzahgXmyqh+0lT8wUVBvkrq4sS+DbC9DAmR7yBFtGBU+b7P+PvfgR8dLAhHxAcyj4hgFM77+ERhn+M316vNUsnDRitw1Od1tV6RzHsUoIYUUAPELr5gfwhfftUWJWLw9gVFo74JQVOJH0jfffT+0sc4qIm+wO9nFK7DO/Nw+tx+PsD+eEAJD0DcA/WfDUjhic6C/9zwPh64Mltg34IGtHtIPx5/5o1SiE0ff/LJBjzNc4v+8IiNY+qlfmffK76/gXr+w4Znmi1fkQNGMbfxbAaimdhzI+3Mc8sx4bGc/p5M/qzOcwTLt6Cwed4DKzw28lFKCedZuRpDZJyYDMnI0POeyOAJHFLG4Zbz5j99BugGpLd5IoZp6Lll01s2Oy+WcEFv1/g9aMyTHZLmPSf0i6ymOSnHCuKkWnzJcbpw91C2ovvcggw3NLnh61sR8BaEGxyuU003jXkDpgNf3ewP4dHY+eTLL7758LlwebtfvPNL6M+mzZaUw2UXpxvaclQ9QkABrbV1h1VG3MnAE3fC8HxgRPMq51gGHtjjJqdAps7PP/vIetiM7Ed3j+xovq4/pgMIW0SI3NGswzZ9YIIGec8B3ZgdNJovkgLAszHnoT9+yf8DsKF77QwZAAA=&lt;/Code&gt;&lt;CodeSignature&gt;PumjWDhaFvPEOdqY3tUbECgDvq633JANu6xWafpW3bKjkpwD650A0r9G0rHNloFYXbRYGJl06QG0crqjzjMh1v/sNFBV0kQa0wQkZe6R1NuSCIpv6kda2RGjVWU7NyxnvRHbZzEUcW6MZVD/QlMEKYvBzFxOd1itsdL6Ss4v9LONo4qX1kuYIsfkAtPn/YdxufzRzmBGjwVMwbsYXAPpyltKc2GrDmMQxNHXDM3uTQri19/ZIExwxj2C9u/a78+pOLTeuvM10dUzVvHTJ51gvEJeCDh3yTK0GuWOvJHW7JIG5lF9ak6qDjAX6jLl/KeLin3gqvRJ+auzg//zJFWWrA==&lt;/CodeSignature&gt;&lt;/SmartOptions&gt;&lt;SmartResize enabled=&quot;True&quot; minWidth=&quot;10&quot; minHeight=&quot;10&quot; /&gt;&lt;/SmartSettings&gt;"/>
          <p:cNvGrpSpPr/>
          <p:nvPr>
            <p:custDataLst>
              <p:tags r:id="rId17"/>
            </p:custDataLst>
          </p:nvPr>
        </p:nvGrpSpPr>
        <p:grpSpPr>
          <a:xfrm>
            <a:off x="2472320" y="4679801"/>
            <a:ext cx="107839" cy="109736"/>
            <a:chOff x="554565" y="2632650"/>
            <a:chExt cx="131556" cy="131556"/>
          </a:xfrm>
        </p:grpSpPr>
        <p:sp>
          <p:nvSpPr>
            <p:cNvPr id="79" name="Box" descr="&lt;SmartSettings&gt;&lt;SmartResize anchorLeft=&quot;Absolute&quot; anchorTop=&quot;None&quot; anchorRight=&quot;None&quot; anchorBottom=&quot;None&quot; /&gt;&lt;/SmartSettings&gt;"/>
            <p:cNvSpPr/>
            <p:nvPr>
              <p:custDataLst>
                <p:tags r:id="rId18"/>
              </p:custDataLst>
            </p:nvPr>
          </p:nvSpPr>
          <p:spPr>
            <a:xfrm>
              <a:off x="554565" y="2632650"/>
              <a:ext cx="131556" cy="13155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0" name="Check" descr="&lt;SmartSettings&gt;&lt;SmartResize anchorLeft=&quot;Absolute&quot; anchorTop=&quot;None&quot; anchorRight=&quot;None&quot; anchorBottom=&quot;None&quot; /&gt;&lt;/SmartSettings&gt;" hidden="1"/>
            <p:cNvSpPr>
              <a:spLocks noEditPoints="1"/>
            </p:cNvSpPr>
            <p:nvPr>
              <p:custDataLst>
                <p:tags r:id="rId19"/>
              </p:custDataLst>
            </p:nvPr>
          </p:nvSpPr>
          <p:spPr bwMode="auto">
            <a:xfrm>
              <a:off x="576252" y="2653644"/>
              <a:ext cx="88178" cy="89556"/>
            </a:xfrm>
            <a:custGeom>
              <a:avLst/>
              <a:gdLst>
                <a:gd name="T0" fmla="*/ 275 w 275"/>
                <a:gd name="T1" fmla="*/ 0 h 275"/>
                <a:gd name="T2" fmla="*/ 0 w 275"/>
                <a:gd name="T3" fmla="*/ 275 h 275"/>
                <a:gd name="T4" fmla="*/ 0 w 275"/>
                <a:gd name="T5" fmla="*/ 0 h 275"/>
                <a:gd name="T6" fmla="*/ 275 w 275"/>
                <a:gd name="T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275">
                  <a:moveTo>
                    <a:pt x="275" y="0"/>
                  </a:moveTo>
                  <a:lnTo>
                    <a:pt x="0" y="275"/>
                  </a:lnTo>
                  <a:moveTo>
                    <a:pt x="0" y="0"/>
                  </a:moveTo>
                  <a:lnTo>
                    <a:pt x="275" y="275"/>
                  </a:lnTo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7103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5400" y="1340768"/>
            <a:ext cx="4613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800" b="1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기본 설정 관리 </a:t>
            </a:r>
            <a:r>
              <a:rPr kumimoji="1" lang="en-US" altLang="ko-KR" sz="28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&gt;</a:t>
            </a:r>
            <a:r>
              <a:rPr kumimoji="1" lang="en-US" altLang="ko-KR" sz="28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1" lang="ko-KR" altLang="en-US" sz="28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환경 변수</a:t>
            </a:r>
            <a:endParaRPr kumimoji="1" lang="ko-KR" altLang="en-US" sz="2800" b="1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731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텍스트 개체 틀 3"/>
          <p:cNvSpPr txBox="1">
            <a:spLocks/>
          </p:cNvSpPr>
          <p:nvPr/>
        </p:nvSpPr>
        <p:spPr>
          <a:xfrm>
            <a:off x="990126" y="404664"/>
            <a:ext cx="8568952" cy="33326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 spc="-100" baseline="0">
                <a:solidFill>
                  <a:srgbClr val="0B55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1600" b="0" i="0" u="none" strike="noStrike" kern="1200" cap="none" spc="-10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Trebuchet MS" panose="020B0603020202020204" pitchFamily="34" charset="0"/>
                <a:ea typeface="나눔고딕" panose="020B0600000101010101" charset="-127"/>
                <a:cs typeface="+mn-cs"/>
              </a:rPr>
              <a:t>Location</a:t>
            </a:r>
            <a:endParaRPr kumimoji="0" lang="ko-KR" altLang="en-US" sz="1600" b="0" i="0" u="none" strike="noStrike" kern="1200" cap="none" spc="-100" normalizeH="0" baseline="0" noProof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Trebuchet MS" panose="020B0603020202020204" pitchFamily="34" charset="0"/>
              <a:ea typeface="나눔고딕" panose="020B0600000101010101" charset="-127"/>
              <a:cs typeface="+mn-cs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532641"/>
              </p:ext>
            </p:extLst>
          </p:nvPr>
        </p:nvGraphicFramePr>
        <p:xfrm>
          <a:off x="990126" y="1050330"/>
          <a:ext cx="6582781" cy="20977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11512">
                  <a:extLst>
                    <a:ext uri="{9D8B030D-6E8A-4147-A177-3AD203B41FA5}">
                      <a16:colId xmlns:a16="http://schemas.microsoft.com/office/drawing/2014/main" val="1349838453"/>
                    </a:ext>
                  </a:extLst>
                </a:gridCol>
                <a:gridCol w="1311512">
                  <a:extLst>
                    <a:ext uri="{9D8B030D-6E8A-4147-A177-3AD203B41FA5}">
                      <a16:colId xmlns:a16="http://schemas.microsoft.com/office/drawing/2014/main" val="3375671333"/>
                    </a:ext>
                  </a:extLst>
                </a:gridCol>
                <a:gridCol w="1311512">
                  <a:extLst>
                    <a:ext uri="{9D8B030D-6E8A-4147-A177-3AD203B41FA5}">
                      <a16:colId xmlns:a16="http://schemas.microsoft.com/office/drawing/2014/main" val="148483404"/>
                    </a:ext>
                  </a:extLst>
                </a:gridCol>
                <a:gridCol w="1311512">
                  <a:extLst>
                    <a:ext uri="{9D8B030D-6E8A-4147-A177-3AD203B41FA5}">
                      <a16:colId xmlns:a16="http://schemas.microsoft.com/office/drawing/2014/main" val="632755251"/>
                    </a:ext>
                  </a:extLst>
                </a:gridCol>
                <a:gridCol w="1336733">
                  <a:extLst>
                    <a:ext uri="{9D8B030D-6E8A-4147-A177-3AD203B41FA5}">
                      <a16:colId xmlns:a16="http://schemas.microsoft.com/office/drawing/2014/main" val="1469623920"/>
                    </a:ext>
                  </a:extLst>
                </a:gridCol>
              </a:tblGrid>
              <a:tr h="2622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dk1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기본 설정 관리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6407593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　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조직도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5279901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　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권한설정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593048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GNB</a:t>
                      </a:r>
                      <a:r>
                        <a:rPr lang="en-US" altLang="ko-KR" sz="900" b="0" i="0" u="none" strike="noStrike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 </a:t>
                      </a:r>
                      <a:r>
                        <a:rPr lang="ko-KR" altLang="en-US" sz="900" b="0" i="0" u="none" strike="noStrike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메뉴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654544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baseline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초기 화면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1118853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메인 배너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644909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i="0" u="none" strike="noStrike" smtClean="0">
                          <a:solidFill>
                            <a:srgbClr val="FFFF00"/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환경 변수</a:t>
                      </a:r>
                      <a:endParaRPr lang="ko-KR" altLang="en-US" sz="900" b="1" i="0" u="none" strike="noStrike">
                        <a:solidFill>
                          <a:srgbClr val="FFFF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0103740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l" fontAlgn="ctr"/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고딕" panose="020B0600000101010101" charset="-127"/>
                          <a:ea typeface="나눔고딕" panose="020B0600000101010101" charset="-127"/>
                        </a:rPr>
                        <a:t>긴급 공지</a:t>
                      </a:r>
                      <a:endParaRPr lang="ko-KR" altLang="en-US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>
                        <a:solidFill>
                          <a:srgbClr val="40404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D0D0D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B0600000101010101" charset="-127"/>
                        <a:ea typeface="나눔고딕" panose="020B0600000101010101" charset="-127"/>
                      </a:endParaRPr>
                    </a:p>
                  </a:txBody>
                  <a:tcPr marL="72000" marR="72000" marT="36000" marB="3600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4960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1037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O0u/sYg5gU3JG0Yo3+5g7s0ym1OuYKAZj4zMZ406Ik=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XeDFoAUYg6HjsbYlv2TXlpA+GBJ8aBvQTUjOfR6E1g="/>
</p:tagLst>
</file>

<file path=ppt/theme/theme1.xml><?xml version="1.0" encoding="utf-8"?>
<a:theme xmlns:a="http://schemas.openxmlformats.org/drawingml/2006/main" name="3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66"/>
        </a:solidFill>
      </a:spPr>
      <a:bodyPr wrap="none" lIns="36000" tIns="36000" rIns="36000" bIns="36000" rtlCol="0" anchor="ctr">
        <a:noAutofit/>
      </a:bodyPr>
      <a:lstStyle>
        <a:defPPr algn="ctr">
          <a:lnSpc>
            <a:spcPct val="115000"/>
          </a:lnSpc>
          <a:spcAft>
            <a:spcPts val="1000"/>
          </a:spcAft>
          <a:defRPr sz="800" dirty="0" smtClean="0">
            <a:solidFill>
              <a:schemeClr val="tx1">
                <a:lumMod val="75000"/>
                <a:lumOff val="25000"/>
              </a:schemeClr>
            </a:solidFill>
            <a:latin typeface="나눔고딕" pitchFamily="50" charset="-127"/>
            <a:ea typeface="나눔고딕" pitchFamily="50" charset="-127"/>
          </a:defRPr>
        </a:defPPr>
      </a:lstStyle>
    </a:spDef>
    <a:lnDef>
      <a:spPr>
        <a:ln w="3175">
          <a:solidFill>
            <a:schemeClr val="tx1">
              <a:lumMod val="95000"/>
              <a:lumOff val="5000"/>
            </a:schemeClr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72000" rIns="72000" rtlCol="0" anchor="ctr">
        <a:noAutofit/>
      </a:bodyPr>
      <a:lstStyle>
        <a:defPPr>
          <a:defRPr sz="800" smtClean="0">
            <a:solidFill>
              <a:schemeClr val="tx1">
                <a:lumMod val="75000"/>
                <a:lumOff val="25000"/>
              </a:schemeClr>
            </a:solidFill>
            <a:latin typeface="나눔고딕" panose="020B0600000101010101" charset="-127"/>
            <a:ea typeface="나눔고딕" panose="020B0600000101010101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31591</TotalTime>
  <Words>1664</Words>
  <Application>Microsoft Office PowerPoint</Application>
  <PresentationFormat>와이드스크린</PresentationFormat>
  <Paragraphs>746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23</vt:i4>
      </vt:variant>
    </vt:vector>
  </HeadingPairs>
  <TitlesOfParts>
    <vt:vector size="39" baseType="lpstr">
      <vt:lpstr>Segoe UI</vt:lpstr>
      <vt:lpstr>굴림</vt:lpstr>
      <vt:lpstr>Tw Cen MT</vt:lpstr>
      <vt:lpstr>맑은 고딕</vt:lpstr>
      <vt:lpstr>Wingdings</vt:lpstr>
      <vt:lpstr>HY견고딕</vt:lpstr>
      <vt:lpstr>나눔바른고딕</vt:lpstr>
      <vt:lpstr>Arial</vt:lpstr>
      <vt:lpstr>Verdana</vt:lpstr>
      <vt:lpstr>Trebuchet MS</vt:lpstr>
      <vt:lpstr>나눔고딕코딩</vt:lpstr>
      <vt:lpstr>나눔고딕</vt:lpstr>
      <vt:lpstr>Dotum</vt:lpstr>
      <vt:lpstr>3_디자인 사용자 지정</vt:lpstr>
      <vt:lpstr>1_디자인 사용자 지정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vinyl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HSK-rbdyd</dc:creator>
  <cp:lastModifiedBy>HSK-rbdyd</cp:lastModifiedBy>
  <cp:revision>1349</cp:revision>
  <cp:lastPrinted>2011-03-03T06:20:47Z</cp:lastPrinted>
  <dcterms:created xsi:type="dcterms:W3CDTF">2011-02-01T05:54:11Z</dcterms:created>
  <dcterms:modified xsi:type="dcterms:W3CDTF">2017-09-06T08:15:00Z</dcterms:modified>
</cp:coreProperties>
</file>